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</p:sldMasterIdLst>
  <p:sldIdLst>
    <p:sldId id="267" r:id="rId2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2F3B"/>
    <a:srgbClr val="C91730"/>
    <a:srgbClr val="C16C5B"/>
    <a:srgbClr val="D0B03A"/>
    <a:srgbClr val="BEE6FA"/>
    <a:srgbClr val="1F1F70"/>
    <a:srgbClr val="531D25"/>
    <a:srgbClr val="D1A44B"/>
    <a:srgbClr val="F6AF9D"/>
    <a:srgbClr val="F6DD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44" autoAdjust="0"/>
    <p:restoredTop sz="94660"/>
  </p:normalViewPr>
  <p:slideViewPr>
    <p:cSldViewPr snapToGrid="0">
      <p:cViewPr varScale="1">
        <p:scale>
          <a:sx n="69" d="100"/>
          <a:sy n="69" d="100"/>
        </p:scale>
        <p:origin x="2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9" y="9979025"/>
            <a:ext cx="7557707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875375"/>
            <a:ext cx="7557707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71" y="1183227"/>
            <a:ext cx="6236732" cy="555974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14" spc="-4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2089" y="6946437"/>
            <a:ext cx="6236732" cy="1781969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984" cap="all" spc="165" baseline="0">
                <a:solidFill>
                  <a:schemeClr val="tx2"/>
                </a:solidFill>
                <a:latin typeface="+mj-lt"/>
              </a:defRPr>
            </a:lvl1pPr>
            <a:lvl2pPr marL="377967" indent="0" algn="ctr">
              <a:buNone/>
              <a:defRPr sz="1984"/>
            </a:lvl2pPr>
            <a:lvl3pPr marL="755934" indent="0" algn="ctr">
              <a:buNone/>
              <a:defRPr sz="1984"/>
            </a:lvl3pPr>
            <a:lvl4pPr marL="1133902" indent="0" algn="ctr">
              <a:buNone/>
              <a:defRPr sz="1653"/>
            </a:lvl4pPr>
            <a:lvl5pPr marL="1511869" indent="0" algn="ctr">
              <a:buNone/>
              <a:defRPr sz="1653"/>
            </a:lvl5pPr>
            <a:lvl6pPr marL="1889836" indent="0" algn="ctr">
              <a:buNone/>
              <a:defRPr sz="1653"/>
            </a:lvl6pPr>
            <a:lvl7pPr marL="2267803" indent="0" algn="ctr">
              <a:buNone/>
              <a:defRPr sz="1653"/>
            </a:lvl7pPr>
            <a:lvl8pPr marL="2645771" indent="0" algn="ctr">
              <a:buNone/>
              <a:defRPr sz="1653"/>
            </a:lvl8pPr>
            <a:lvl9pPr marL="3023738" indent="0" algn="ctr">
              <a:buNone/>
              <a:defRPr sz="165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48811" y="6771482"/>
            <a:ext cx="61233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806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576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9" y="9979025"/>
            <a:ext cx="7557707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875375"/>
            <a:ext cx="7557707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646653"/>
            <a:ext cx="1630055" cy="897598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646652"/>
            <a:ext cx="4795669" cy="8975978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94961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図プレースホルダー 11"/>
          <p:cNvSpPr>
            <a:spLocks noGrp="1"/>
          </p:cNvSpPr>
          <p:nvPr>
            <p:ph type="pic" sz="quarter" idx="10" hasCustomPrompt="1"/>
          </p:nvPr>
        </p:nvSpPr>
        <p:spPr>
          <a:xfrm>
            <a:off x="3422651" y="1588"/>
            <a:ext cx="4137025" cy="4279900"/>
          </a:xfrm>
          <a:custGeom>
            <a:avLst/>
            <a:gdLst>
              <a:gd name="connsiteX0" fmla="*/ 739775 w 4137025"/>
              <a:gd name="connsiteY0" fmla="*/ 0 h 4279900"/>
              <a:gd name="connsiteX1" fmla="*/ 4137025 w 4137025"/>
              <a:gd name="connsiteY1" fmla="*/ 0 h 4279900"/>
              <a:gd name="connsiteX2" fmla="*/ 4137025 w 4137025"/>
              <a:gd name="connsiteY2" fmla="*/ 3676650 h 4279900"/>
              <a:gd name="connsiteX3" fmla="*/ 4054475 w 4137025"/>
              <a:gd name="connsiteY3" fmla="*/ 3743325 h 4279900"/>
              <a:gd name="connsiteX4" fmla="*/ 3968750 w 4137025"/>
              <a:gd name="connsiteY4" fmla="*/ 3810000 h 4279900"/>
              <a:gd name="connsiteX5" fmla="*/ 3879850 w 4137025"/>
              <a:gd name="connsiteY5" fmla="*/ 3870325 h 4279900"/>
              <a:gd name="connsiteX6" fmla="*/ 3784600 w 4137025"/>
              <a:gd name="connsiteY6" fmla="*/ 3930650 h 4279900"/>
              <a:gd name="connsiteX7" fmla="*/ 3692525 w 4137025"/>
              <a:gd name="connsiteY7" fmla="*/ 3984625 h 4279900"/>
              <a:gd name="connsiteX8" fmla="*/ 3594100 w 4137025"/>
              <a:gd name="connsiteY8" fmla="*/ 4032250 h 4279900"/>
              <a:gd name="connsiteX9" fmla="*/ 3492500 w 4137025"/>
              <a:gd name="connsiteY9" fmla="*/ 4079875 h 4279900"/>
              <a:gd name="connsiteX10" fmla="*/ 3390900 w 4137025"/>
              <a:gd name="connsiteY10" fmla="*/ 4121150 h 4279900"/>
              <a:gd name="connsiteX11" fmla="*/ 3286125 w 4137025"/>
              <a:gd name="connsiteY11" fmla="*/ 4156075 h 4279900"/>
              <a:gd name="connsiteX12" fmla="*/ 3181350 w 4137025"/>
              <a:gd name="connsiteY12" fmla="*/ 4187825 h 4279900"/>
              <a:gd name="connsiteX13" fmla="*/ 3073400 w 4137025"/>
              <a:gd name="connsiteY13" fmla="*/ 4216400 h 4279900"/>
              <a:gd name="connsiteX14" fmla="*/ 2962275 w 4137025"/>
              <a:gd name="connsiteY14" fmla="*/ 4238625 h 4279900"/>
              <a:gd name="connsiteX15" fmla="*/ 2851150 w 4137025"/>
              <a:gd name="connsiteY15" fmla="*/ 4257675 h 4279900"/>
              <a:gd name="connsiteX16" fmla="*/ 2736850 w 4137025"/>
              <a:gd name="connsiteY16" fmla="*/ 4270375 h 4279900"/>
              <a:gd name="connsiteX17" fmla="*/ 2622550 w 4137025"/>
              <a:gd name="connsiteY17" fmla="*/ 4279900 h 4279900"/>
              <a:gd name="connsiteX18" fmla="*/ 2505075 w 4137025"/>
              <a:gd name="connsiteY18" fmla="*/ 4279900 h 4279900"/>
              <a:gd name="connsiteX19" fmla="*/ 2378075 w 4137025"/>
              <a:gd name="connsiteY19" fmla="*/ 4276725 h 4279900"/>
              <a:gd name="connsiteX20" fmla="*/ 2251075 w 4137025"/>
              <a:gd name="connsiteY20" fmla="*/ 4267200 h 4279900"/>
              <a:gd name="connsiteX21" fmla="*/ 2124075 w 4137025"/>
              <a:gd name="connsiteY21" fmla="*/ 4251325 h 4279900"/>
              <a:gd name="connsiteX22" fmla="*/ 2000250 w 4137025"/>
              <a:gd name="connsiteY22" fmla="*/ 4229100 h 4279900"/>
              <a:gd name="connsiteX23" fmla="*/ 1879600 w 4137025"/>
              <a:gd name="connsiteY23" fmla="*/ 4203700 h 4279900"/>
              <a:gd name="connsiteX24" fmla="*/ 1762125 w 4137025"/>
              <a:gd name="connsiteY24" fmla="*/ 4168775 h 4279900"/>
              <a:gd name="connsiteX25" fmla="*/ 1644650 w 4137025"/>
              <a:gd name="connsiteY25" fmla="*/ 4130675 h 4279900"/>
              <a:gd name="connsiteX26" fmla="*/ 1530350 w 4137025"/>
              <a:gd name="connsiteY26" fmla="*/ 4083050 h 4279900"/>
              <a:gd name="connsiteX27" fmla="*/ 1419225 w 4137025"/>
              <a:gd name="connsiteY27" fmla="*/ 4035425 h 4279900"/>
              <a:gd name="connsiteX28" fmla="*/ 1311275 w 4137025"/>
              <a:gd name="connsiteY28" fmla="*/ 3978275 h 4279900"/>
              <a:gd name="connsiteX29" fmla="*/ 1206500 w 4137025"/>
              <a:gd name="connsiteY29" fmla="*/ 3917950 h 4279900"/>
              <a:gd name="connsiteX30" fmla="*/ 1104900 w 4137025"/>
              <a:gd name="connsiteY30" fmla="*/ 3854450 h 4279900"/>
              <a:gd name="connsiteX31" fmla="*/ 1006475 w 4137025"/>
              <a:gd name="connsiteY31" fmla="*/ 3784600 h 4279900"/>
              <a:gd name="connsiteX32" fmla="*/ 911225 w 4137025"/>
              <a:gd name="connsiteY32" fmla="*/ 3708400 h 4279900"/>
              <a:gd name="connsiteX33" fmla="*/ 822325 w 4137025"/>
              <a:gd name="connsiteY33" fmla="*/ 3632200 h 4279900"/>
              <a:gd name="connsiteX34" fmla="*/ 733425 w 4137025"/>
              <a:gd name="connsiteY34" fmla="*/ 3546475 h 4279900"/>
              <a:gd name="connsiteX35" fmla="*/ 650875 w 4137025"/>
              <a:gd name="connsiteY35" fmla="*/ 3460750 h 4279900"/>
              <a:gd name="connsiteX36" fmla="*/ 574675 w 4137025"/>
              <a:gd name="connsiteY36" fmla="*/ 3368675 h 4279900"/>
              <a:gd name="connsiteX37" fmla="*/ 498475 w 4137025"/>
              <a:gd name="connsiteY37" fmla="*/ 3276600 h 4279900"/>
              <a:gd name="connsiteX38" fmla="*/ 428625 w 4137025"/>
              <a:gd name="connsiteY38" fmla="*/ 3178175 h 4279900"/>
              <a:gd name="connsiteX39" fmla="*/ 365125 w 4137025"/>
              <a:gd name="connsiteY39" fmla="*/ 3076575 h 4279900"/>
              <a:gd name="connsiteX40" fmla="*/ 304800 w 4137025"/>
              <a:gd name="connsiteY40" fmla="*/ 2971800 h 4279900"/>
              <a:gd name="connsiteX41" fmla="*/ 247650 w 4137025"/>
              <a:gd name="connsiteY41" fmla="*/ 2863850 h 4279900"/>
              <a:gd name="connsiteX42" fmla="*/ 196850 w 4137025"/>
              <a:gd name="connsiteY42" fmla="*/ 2752725 h 4279900"/>
              <a:gd name="connsiteX43" fmla="*/ 152400 w 4137025"/>
              <a:gd name="connsiteY43" fmla="*/ 2638425 h 4279900"/>
              <a:gd name="connsiteX44" fmla="*/ 114300 w 4137025"/>
              <a:gd name="connsiteY44" fmla="*/ 2520950 h 4279900"/>
              <a:gd name="connsiteX45" fmla="*/ 79375 w 4137025"/>
              <a:gd name="connsiteY45" fmla="*/ 2403475 h 4279900"/>
              <a:gd name="connsiteX46" fmla="*/ 50800 w 4137025"/>
              <a:gd name="connsiteY46" fmla="*/ 2282825 h 4279900"/>
              <a:gd name="connsiteX47" fmla="*/ 31750 w 4137025"/>
              <a:gd name="connsiteY47" fmla="*/ 2159000 h 4279900"/>
              <a:gd name="connsiteX48" fmla="*/ 15875 w 4137025"/>
              <a:gd name="connsiteY48" fmla="*/ 2032000 h 4279900"/>
              <a:gd name="connsiteX49" fmla="*/ 3175 w 4137025"/>
              <a:gd name="connsiteY49" fmla="*/ 1905000 h 4279900"/>
              <a:gd name="connsiteX50" fmla="*/ 0 w 4137025"/>
              <a:gd name="connsiteY50" fmla="*/ 1778000 h 4279900"/>
              <a:gd name="connsiteX51" fmla="*/ 3175 w 4137025"/>
              <a:gd name="connsiteY51" fmla="*/ 1647825 h 4279900"/>
              <a:gd name="connsiteX52" fmla="*/ 15875 w 4137025"/>
              <a:gd name="connsiteY52" fmla="*/ 1520825 h 4279900"/>
              <a:gd name="connsiteX53" fmla="*/ 31750 w 4137025"/>
              <a:gd name="connsiteY53" fmla="*/ 1393825 h 4279900"/>
              <a:gd name="connsiteX54" fmla="*/ 53975 w 4137025"/>
              <a:gd name="connsiteY54" fmla="*/ 1270000 h 4279900"/>
              <a:gd name="connsiteX55" fmla="*/ 79375 w 4137025"/>
              <a:gd name="connsiteY55" fmla="*/ 1149350 h 4279900"/>
              <a:gd name="connsiteX56" fmla="*/ 114300 w 4137025"/>
              <a:gd name="connsiteY56" fmla="*/ 1028700 h 4279900"/>
              <a:gd name="connsiteX57" fmla="*/ 155575 w 4137025"/>
              <a:gd name="connsiteY57" fmla="*/ 914400 h 4279900"/>
              <a:gd name="connsiteX58" fmla="*/ 200025 w 4137025"/>
              <a:gd name="connsiteY58" fmla="*/ 800100 h 4279900"/>
              <a:gd name="connsiteX59" fmla="*/ 250825 w 4137025"/>
              <a:gd name="connsiteY59" fmla="*/ 688975 h 4279900"/>
              <a:gd name="connsiteX60" fmla="*/ 304800 w 4137025"/>
              <a:gd name="connsiteY60" fmla="*/ 581025 h 4279900"/>
              <a:gd name="connsiteX61" fmla="*/ 365125 w 4137025"/>
              <a:gd name="connsiteY61" fmla="*/ 473075 h 4279900"/>
              <a:gd name="connsiteX62" fmla="*/ 431800 w 4137025"/>
              <a:gd name="connsiteY62" fmla="*/ 371475 h 4279900"/>
              <a:gd name="connsiteX63" fmla="*/ 501650 w 4137025"/>
              <a:gd name="connsiteY63" fmla="*/ 273050 h 4279900"/>
              <a:gd name="connsiteX64" fmla="*/ 577850 w 4137025"/>
              <a:gd name="connsiteY64" fmla="*/ 180975 h 4279900"/>
              <a:gd name="connsiteX65" fmla="*/ 657225 w 4137025"/>
              <a:gd name="connsiteY65" fmla="*/ 88900 h 427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137025" h="4279900">
                <a:moveTo>
                  <a:pt x="739775" y="0"/>
                </a:moveTo>
                <a:lnTo>
                  <a:pt x="4137025" y="0"/>
                </a:lnTo>
                <a:lnTo>
                  <a:pt x="4137025" y="3676650"/>
                </a:lnTo>
                <a:lnTo>
                  <a:pt x="4054475" y="3743325"/>
                </a:lnTo>
                <a:lnTo>
                  <a:pt x="3968750" y="3810000"/>
                </a:lnTo>
                <a:lnTo>
                  <a:pt x="3879850" y="3870325"/>
                </a:lnTo>
                <a:lnTo>
                  <a:pt x="3784600" y="3930650"/>
                </a:lnTo>
                <a:lnTo>
                  <a:pt x="3692525" y="3984625"/>
                </a:lnTo>
                <a:lnTo>
                  <a:pt x="3594100" y="4032250"/>
                </a:lnTo>
                <a:lnTo>
                  <a:pt x="3492500" y="4079875"/>
                </a:lnTo>
                <a:lnTo>
                  <a:pt x="3390900" y="4121150"/>
                </a:lnTo>
                <a:lnTo>
                  <a:pt x="3286125" y="4156075"/>
                </a:lnTo>
                <a:lnTo>
                  <a:pt x="3181350" y="4187825"/>
                </a:lnTo>
                <a:lnTo>
                  <a:pt x="3073400" y="4216400"/>
                </a:lnTo>
                <a:lnTo>
                  <a:pt x="2962275" y="4238625"/>
                </a:lnTo>
                <a:lnTo>
                  <a:pt x="2851150" y="4257675"/>
                </a:lnTo>
                <a:lnTo>
                  <a:pt x="2736850" y="4270375"/>
                </a:lnTo>
                <a:lnTo>
                  <a:pt x="2622550" y="4279900"/>
                </a:lnTo>
                <a:lnTo>
                  <a:pt x="2505075" y="4279900"/>
                </a:lnTo>
                <a:lnTo>
                  <a:pt x="2378075" y="4276725"/>
                </a:lnTo>
                <a:lnTo>
                  <a:pt x="2251075" y="4267200"/>
                </a:lnTo>
                <a:lnTo>
                  <a:pt x="2124075" y="4251325"/>
                </a:lnTo>
                <a:lnTo>
                  <a:pt x="2000250" y="4229100"/>
                </a:lnTo>
                <a:lnTo>
                  <a:pt x="1879600" y="4203700"/>
                </a:lnTo>
                <a:lnTo>
                  <a:pt x="1762125" y="4168775"/>
                </a:lnTo>
                <a:lnTo>
                  <a:pt x="1644650" y="4130675"/>
                </a:lnTo>
                <a:lnTo>
                  <a:pt x="1530350" y="4083050"/>
                </a:lnTo>
                <a:lnTo>
                  <a:pt x="1419225" y="4035425"/>
                </a:lnTo>
                <a:lnTo>
                  <a:pt x="1311275" y="3978275"/>
                </a:lnTo>
                <a:lnTo>
                  <a:pt x="1206500" y="3917950"/>
                </a:lnTo>
                <a:lnTo>
                  <a:pt x="1104900" y="3854450"/>
                </a:lnTo>
                <a:lnTo>
                  <a:pt x="1006475" y="3784600"/>
                </a:lnTo>
                <a:lnTo>
                  <a:pt x="911225" y="3708400"/>
                </a:lnTo>
                <a:lnTo>
                  <a:pt x="822325" y="3632200"/>
                </a:lnTo>
                <a:lnTo>
                  <a:pt x="733425" y="3546475"/>
                </a:lnTo>
                <a:lnTo>
                  <a:pt x="650875" y="3460750"/>
                </a:lnTo>
                <a:lnTo>
                  <a:pt x="574675" y="3368675"/>
                </a:lnTo>
                <a:lnTo>
                  <a:pt x="498475" y="3276600"/>
                </a:lnTo>
                <a:lnTo>
                  <a:pt x="428625" y="3178175"/>
                </a:lnTo>
                <a:lnTo>
                  <a:pt x="365125" y="3076575"/>
                </a:lnTo>
                <a:lnTo>
                  <a:pt x="304800" y="2971800"/>
                </a:lnTo>
                <a:lnTo>
                  <a:pt x="247650" y="2863850"/>
                </a:lnTo>
                <a:lnTo>
                  <a:pt x="196850" y="2752725"/>
                </a:lnTo>
                <a:lnTo>
                  <a:pt x="152400" y="2638425"/>
                </a:lnTo>
                <a:lnTo>
                  <a:pt x="114300" y="2520950"/>
                </a:lnTo>
                <a:lnTo>
                  <a:pt x="79375" y="2403475"/>
                </a:lnTo>
                <a:lnTo>
                  <a:pt x="50800" y="2282825"/>
                </a:lnTo>
                <a:lnTo>
                  <a:pt x="31750" y="2159000"/>
                </a:lnTo>
                <a:lnTo>
                  <a:pt x="15875" y="2032000"/>
                </a:lnTo>
                <a:lnTo>
                  <a:pt x="3175" y="1905000"/>
                </a:lnTo>
                <a:lnTo>
                  <a:pt x="0" y="1778000"/>
                </a:lnTo>
                <a:lnTo>
                  <a:pt x="3175" y="1647825"/>
                </a:lnTo>
                <a:lnTo>
                  <a:pt x="15875" y="1520825"/>
                </a:lnTo>
                <a:lnTo>
                  <a:pt x="31750" y="1393825"/>
                </a:lnTo>
                <a:lnTo>
                  <a:pt x="53975" y="1270000"/>
                </a:lnTo>
                <a:lnTo>
                  <a:pt x="79375" y="1149350"/>
                </a:lnTo>
                <a:lnTo>
                  <a:pt x="114300" y="1028700"/>
                </a:lnTo>
                <a:lnTo>
                  <a:pt x="155575" y="914400"/>
                </a:lnTo>
                <a:lnTo>
                  <a:pt x="200025" y="800100"/>
                </a:lnTo>
                <a:lnTo>
                  <a:pt x="250825" y="688975"/>
                </a:lnTo>
                <a:lnTo>
                  <a:pt x="304800" y="581025"/>
                </a:lnTo>
                <a:lnTo>
                  <a:pt x="365125" y="473075"/>
                </a:lnTo>
                <a:lnTo>
                  <a:pt x="431800" y="371475"/>
                </a:lnTo>
                <a:lnTo>
                  <a:pt x="501650" y="273050"/>
                </a:lnTo>
                <a:lnTo>
                  <a:pt x="577850" y="180975"/>
                </a:lnTo>
                <a:lnTo>
                  <a:pt x="657225" y="88900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65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5" name="図プレースホルダー 14"/>
          <p:cNvSpPr>
            <a:spLocks noGrp="1"/>
          </p:cNvSpPr>
          <p:nvPr>
            <p:ph type="pic" sz="quarter" idx="11" hasCustomPrompt="1"/>
          </p:nvPr>
        </p:nvSpPr>
        <p:spPr>
          <a:xfrm>
            <a:off x="1588" y="386208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 hidden="1"/>
          <p:cNvSpPr>
            <a:spLocks noGrp="1"/>
          </p:cNvSpPr>
          <p:nvPr>
            <p:ph type="pic" sz="quarter" idx="12" hasCustomPrompt="1"/>
          </p:nvPr>
        </p:nvSpPr>
        <p:spPr>
          <a:xfrm>
            <a:off x="3781425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E5536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8" name="図プレースホルダー 17"/>
          <p:cNvSpPr>
            <a:spLocks noGrp="1"/>
          </p:cNvSpPr>
          <p:nvPr>
            <p:ph type="pic" sz="quarter" idx="13" hasCustomPrompt="1"/>
          </p:nvPr>
        </p:nvSpPr>
        <p:spPr>
          <a:xfrm>
            <a:off x="3781426" y="6738639"/>
            <a:ext cx="3778250" cy="2876550"/>
          </a:xfrm>
          <a:custGeom>
            <a:avLst/>
            <a:gdLst>
              <a:gd name="connsiteX0" fmla="*/ 0 w 3778250"/>
              <a:gd name="connsiteY0" fmla="*/ 0 h 2876550"/>
              <a:gd name="connsiteX1" fmla="*/ 3778250 w 3778250"/>
              <a:gd name="connsiteY1" fmla="*/ 0 h 2876550"/>
              <a:gd name="connsiteX2" fmla="*/ 3778250 w 3778250"/>
              <a:gd name="connsiteY2" fmla="*/ 2876550 h 2876550"/>
              <a:gd name="connsiteX3" fmla="*/ 0 w 3778250"/>
              <a:gd name="connsiteY3" fmla="*/ 2876550 h 287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78250" h="2876550">
                <a:moveTo>
                  <a:pt x="0" y="0"/>
                </a:moveTo>
                <a:lnTo>
                  <a:pt x="3778250" y="0"/>
                </a:lnTo>
                <a:lnTo>
                  <a:pt x="3778250" y="2876550"/>
                </a:lnTo>
                <a:lnTo>
                  <a:pt x="0" y="287655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ctr"/>
          </a:blipFill>
        </p:spPr>
        <p:txBody>
          <a:bodyPr wrap="square" tIns="93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2910786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図プレースホルダー 12"/>
          <p:cNvSpPr>
            <a:spLocks noGrp="1"/>
          </p:cNvSpPr>
          <p:nvPr>
            <p:ph type="pic" sz="quarter" idx="10" hasCustomPrompt="1"/>
          </p:nvPr>
        </p:nvSpPr>
        <p:spPr>
          <a:xfrm>
            <a:off x="3079751" y="1392073"/>
            <a:ext cx="4479925" cy="3784027"/>
          </a:xfrm>
          <a:custGeom>
            <a:avLst/>
            <a:gdLst>
              <a:gd name="connsiteX0" fmla="*/ 0 w 4479925"/>
              <a:gd name="connsiteY0" fmla="*/ 0 h 3784027"/>
              <a:gd name="connsiteX1" fmla="*/ 4479925 w 4479925"/>
              <a:gd name="connsiteY1" fmla="*/ 0 h 3784027"/>
              <a:gd name="connsiteX2" fmla="*/ 4479925 w 4479925"/>
              <a:gd name="connsiteY2" fmla="*/ 3784027 h 3784027"/>
              <a:gd name="connsiteX3" fmla="*/ 0 w 4479925"/>
              <a:gd name="connsiteY3" fmla="*/ 3784027 h 3784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79925" h="3784027">
                <a:moveTo>
                  <a:pt x="0" y="0"/>
                </a:moveTo>
                <a:lnTo>
                  <a:pt x="4479925" y="0"/>
                </a:lnTo>
                <a:lnTo>
                  <a:pt x="4479925" y="3784027"/>
                </a:lnTo>
                <a:lnTo>
                  <a:pt x="0" y="3784027"/>
                </a:lnTo>
                <a:close/>
              </a:path>
            </a:pathLst>
          </a:custGeom>
          <a:blipFill dpi="0" rotWithShape="1">
            <a:blip r:embed="rId2"/>
            <a:srcRect/>
            <a:tile tx="0" ty="0" sx="100000" sy="100000" flip="none" algn="ctr"/>
          </a:blipFill>
        </p:spPr>
        <p:txBody>
          <a:bodyPr wrap="square" tIns="1296000">
            <a:noAutofit/>
          </a:bodyPr>
          <a:lstStyle>
            <a:lvl1pPr marL="0" indent="0" algn="ctr">
              <a:buNone/>
              <a:defRPr sz="16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6" name="図プレースホルダー 1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392073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3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7" name="図プレースホルダー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3282458"/>
            <a:ext cx="3079750" cy="1892828"/>
          </a:xfrm>
          <a:custGeom>
            <a:avLst/>
            <a:gdLst>
              <a:gd name="connsiteX0" fmla="*/ 0 w 3079750"/>
              <a:gd name="connsiteY0" fmla="*/ 0 h 1892828"/>
              <a:gd name="connsiteX1" fmla="*/ 3079750 w 3079750"/>
              <a:gd name="connsiteY1" fmla="*/ 0 h 1892828"/>
              <a:gd name="connsiteX2" fmla="*/ 3079750 w 3079750"/>
              <a:gd name="connsiteY2" fmla="*/ 1892828 h 1892828"/>
              <a:gd name="connsiteX3" fmla="*/ 0 w 3079750"/>
              <a:gd name="connsiteY3" fmla="*/ 1892828 h 1892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79750" h="1892828">
                <a:moveTo>
                  <a:pt x="0" y="0"/>
                </a:moveTo>
                <a:lnTo>
                  <a:pt x="3079750" y="0"/>
                </a:lnTo>
                <a:lnTo>
                  <a:pt x="3079750" y="1892828"/>
                </a:lnTo>
                <a:lnTo>
                  <a:pt x="0" y="1892828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ctr"/>
          </a:blipFill>
        </p:spPr>
        <p:txBody>
          <a:bodyPr wrap="square" tIns="540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  <p:sp>
        <p:nvSpPr>
          <p:cNvPr id="10" name="図プレースホルダー 9"/>
          <p:cNvSpPr>
            <a:spLocks noGrp="1"/>
          </p:cNvSpPr>
          <p:nvPr>
            <p:ph type="pic" sz="quarter" idx="13" hasCustomPrompt="1"/>
          </p:nvPr>
        </p:nvSpPr>
        <p:spPr>
          <a:xfrm>
            <a:off x="4505326" y="9112530"/>
            <a:ext cx="3054350" cy="1579284"/>
          </a:xfrm>
          <a:custGeom>
            <a:avLst/>
            <a:gdLst>
              <a:gd name="connsiteX0" fmla="*/ 0 w 3054350"/>
              <a:gd name="connsiteY0" fmla="*/ 0 h 1579284"/>
              <a:gd name="connsiteX1" fmla="*/ 3054350 w 3054350"/>
              <a:gd name="connsiteY1" fmla="*/ 0 h 1579284"/>
              <a:gd name="connsiteX2" fmla="*/ 3054350 w 3054350"/>
              <a:gd name="connsiteY2" fmla="*/ 1579284 h 1579284"/>
              <a:gd name="connsiteX3" fmla="*/ 0 w 3054350"/>
              <a:gd name="connsiteY3" fmla="*/ 1579284 h 1579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54350" h="1579284">
                <a:moveTo>
                  <a:pt x="0" y="0"/>
                </a:moveTo>
                <a:lnTo>
                  <a:pt x="3054350" y="0"/>
                </a:lnTo>
                <a:lnTo>
                  <a:pt x="3054350" y="1579284"/>
                </a:lnTo>
                <a:lnTo>
                  <a:pt x="0" y="1579284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</p:spPr>
        <p:txBody>
          <a:bodyPr wrap="square" tIns="324000">
            <a:noAutofit/>
          </a:bodyPr>
          <a:lstStyle>
            <a:lvl1pPr marL="0" indent="0" algn="ctr">
              <a:buNone/>
              <a:defRPr sz="140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写真を追加する</a:t>
            </a:r>
          </a:p>
        </p:txBody>
      </p:sp>
    </p:spTree>
    <p:extLst>
      <p:ext uri="{BB962C8B-B14F-4D97-AF65-F5344CB8AC3E}">
        <p14:creationId xmlns:p14="http://schemas.microsoft.com/office/powerpoint/2010/main" val="382173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727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85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969" y="9979025"/>
            <a:ext cx="7557707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0" y="9875375"/>
            <a:ext cx="7557707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71" y="1183227"/>
            <a:ext cx="6236732" cy="555974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614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71" y="6942550"/>
            <a:ext cx="6236732" cy="1781969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984" cap="all" spc="165" baseline="0">
                <a:solidFill>
                  <a:schemeClr val="tx2"/>
                </a:solidFill>
                <a:latin typeface="+mj-lt"/>
              </a:defRPr>
            </a:lvl1pPr>
            <a:lvl2pPr marL="377967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15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48811" y="6771482"/>
            <a:ext cx="612333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9248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80371" y="446824"/>
            <a:ext cx="6236732" cy="226177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71" y="2877551"/>
            <a:ext cx="3061668" cy="627253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55434" y="2877554"/>
            <a:ext cx="3061668" cy="627252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336497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80371" y="446824"/>
            <a:ext cx="6236732" cy="2261771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71" y="2878047"/>
            <a:ext cx="3061668" cy="114788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3" b="0" cap="all" baseline="0">
                <a:solidFill>
                  <a:schemeClr val="tx2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71" y="4025931"/>
            <a:ext cx="3061668" cy="51241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55434" y="2878047"/>
            <a:ext cx="3061668" cy="114788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653" b="0" cap="all" baseline="0">
                <a:solidFill>
                  <a:schemeClr val="tx2"/>
                </a:solidFill>
              </a:defRPr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55434" y="4025931"/>
            <a:ext cx="3061668" cy="512415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5623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0984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9" y="9979025"/>
            <a:ext cx="7557707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0" y="9875375"/>
            <a:ext cx="7557707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835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1" y="0"/>
            <a:ext cx="2511701" cy="10691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2505054" y="0"/>
            <a:ext cx="39688" cy="10691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488" y="926622"/>
            <a:ext cx="1984415" cy="3563938"/>
          </a:xfrm>
        </p:spPr>
        <p:txBody>
          <a:bodyPr anchor="b">
            <a:normAutofit/>
          </a:bodyPr>
          <a:lstStyle>
            <a:lvl1pPr>
              <a:defRPr sz="2976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0703" y="1140460"/>
            <a:ext cx="4141446" cy="81970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3488" y="4561840"/>
            <a:ext cx="1984415" cy="5268148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240">
                <a:solidFill>
                  <a:srgbClr val="FFFFFF"/>
                </a:solidFill>
              </a:defRPr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42" y="10070987"/>
            <a:ext cx="1623613" cy="569240"/>
          </a:xfrm>
        </p:spPr>
        <p:txBody>
          <a:bodyPr/>
          <a:lstStyle>
            <a:lvl1pPr algn="l">
              <a:defRPr/>
            </a:lvl1pPr>
          </a:lstStyle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6622" y="10070987"/>
            <a:ext cx="2882126" cy="569240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4550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7721865"/>
            <a:ext cx="7557707" cy="29699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" y="7662740"/>
            <a:ext cx="7557707" cy="997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71" y="7911941"/>
            <a:ext cx="6274530" cy="1283018"/>
          </a:xfrm>
        </p:spPr>
        <p:txBody>
          <a:bodyPr tIns="0" bIns="0" anchor="b">
            <a:noAutofit/>
          </a:bodyPr>
          <a:lstStyle>
            <a:lvl1pPr>
              <a:defRPr sz="2976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" y="0"/>
            <a:ext cx="7559666" cy="7662740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645">
                <a:solidFill>
                  <a:schemeClr val="bg1"/>
                </a:solidFill>
              </a:defRPr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70" y="9209215"/>
            <a:ext cx="6274530" cy="926624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96"/>
              </a:spcAft>
              <a:buNone/>
              <a:defRPr sz="1240">
                <a:solidFill>
                  <a:srgbClr val="FFFFFF"/>
                </a:solidFill>
              </a:defRPr>
            </a:lvl1pPr>
            <a:lvl2pPr marL="377967" indent="0">
              <a:buNone/>
              <a:defRPr sz="992"/>
            </a:lvl2pPr>
            <a:lvl3pPr marL="755934" indent="0">
              <a:buNone/>
              <a:defRPr sz="827"/>
            </a:lvl3pPr>
            <a:lvl4pPr marL="1133902" indent="0">
              <a:buNone/>
              <a:defRPr sz="744"/>
            </a:lvl4pPr>
            <a:lvl5pPr marL="1511869" indent="0">
              <a:buNone/>
              <a:defRPr sz="744"/>
            </a:lvl5pPr>
            <a:lvl6pPr marL="1889836" indent="0">
              <a:buNone/>
              <a:defRPr sz="744"/>
            </a:lvl6pPr>
            <a:lvl7pPr marL="2267803" indent="0">
              <a:buNone/>
              <a:defRPr sz="744"/>
            </a:lvl7pPr>
            <a:lvl8pPr marL="2645771" indent="0">
              <a:buNone/>
              <a:defRPr sz="744"/>
            </a:lvl8pPr>
            <a:lvl9pPr marL="3023738" indent="0">
              <a:buNone/>
              <a:defRPr sz="74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40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9979025"/>
            <a:ext cx="7559676" cy="7127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9875374"/>
            <a:ext cx="7559676" cy="1028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71" y="446824"/>
            <a:ext cx="6236732" cy="226177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70" y="2877551"/>
            <a:ext cx="6236733" cy="627253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0372" y="10070987"/>
            <a:ext cx="153293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rgbClr val="FFFFFF"/>
                </a:solidFill>
              </a:defRPr>
            </a:lvl1pPr>
          </a:lstStyle>
          <a:p>
            <a:fld id="{089DC4DC-AF54-4368-AE6A-2E6D71B68A52}" type="datetimeFigureOut">
              <a:rPr kumimoji="1" lang="ja-JP" altLang="en-US" smtClean="0"/>
              <a:t>2023/12/15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5627" y="10070987"/>
            <a:ext cx="2990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38800" y="10070987"/>
            <a:ext cx="813524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68">
                <a:solidFill>
                  <a:srgbClr val="FFFFFF"/>
                </a:solidFill>
              </a:defRPr>
            </a:lvl1pPr>
          </a:lstStyle>
          <a:p>
            <a:fld id="{18639375-5CE0-4570-A7A0-661997AB3ABB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740052" y="2709349"/>
            <a:ext cx="618003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6105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4" r:id="rId12"/>
    <p:sldLayoutId id="2147483662" r:id="rId13"/>
    <p:sldLayoutId id="2147483664" r:id="rId14"/>
  </p:sldLayoutIdLst>
  <p:txStyles>
    <p:titleStyle>
      <a:lvl1pPr algn="l" defTabSz="755934" rtl="0" eaLnBrk="1" latinLnBrk="0" hangingPunct="1">
        <a:lnSpc>
          <a:spcPct val="85000"/>
        </a:lnSpc>
        <a:spcBef>
          <a:spcPct val="0"/>
        </a:spcBef>
        <a:buNone/>
        <a:defRPr kumimoji="1" sz="3968" kern="1200" spc="-41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75593" indent="-75593" algn="l" defTabSz="755934" rtl="0" eaLnBrk="1" latinLnBrk="0" hangingPunct="1">
        <a:lnSpc>
          <a:spcPct val="90000"/>
        </a:lnSpc>
        <a:spcBef>
          <a:spcPts val="992"/>
        </a:spcBef>
        <a:spcAft>
          <a:spcPts val="165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16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17492" indent="-151187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48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68679" indent="-151187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19866" indent="-151187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71053" indent="-151187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909370" indent="-188984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074710" indent="-188984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240050" indent="-188984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405390" indent="-188984" algn="l" defTabSz="755934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Calibri" pitchFamily="34" charset="0"/>
        <a:buChar char="◦"/>
        <a:defRPr kumimoji="1" sz="11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Rectangle 5"/>
          <p:cNvSpPr>
            <a:spLocks noChangeArrowheads="1"/>
          </p:cNvSpPr>
          <p:nvPr/>
        </p:nvSpPr>
        <p:spPr bwMode="auto">
          <a:xfrm>
            <a:off x="18" y="-175885"/>
            <a:ext cx="7559868" cy="10691813"/>
          </a:xfrm>
          <a:prstGeom prst="rect">
            <a:avLst/>
          </a:prstGeom>
          <a:solidFill>
            <a:srgbClr val="F6AF9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713" name="テキスト ボックス 712"/>
          <p:cNvSpPr txBox="1"/>
          <p:nvPr/>
        </p:nvSpPr>
        <p:spPr>
          <a:xfrm>
            <a:off x="61726" y="2974733"/>
            <a:ext cx="34732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b="1" i="0" dirty="0">
                <a:solidFill>
                  <a:srgbClr val="C16C5B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【menu】</a:t>
            </a:r>
            <a:r>
              <a:rPr lang="ja-JP" altLang="en-US" sz="1200" b="1" i="0" dirty="0">
                <a:solidFill>
                  <a:srgbClr val="C16C5B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メインディッシュ 本日の副菜３品</a:t>
            </a:r>
            <a:endParaRPr lang="en-US" altLang="ja-JP" sz="1200" b="1" i="0" dirty="0">
              <a:solidFill>
                <a:srgbClr val="C16C5B"/>
              </a:solidFill>
              <a:effectLst/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r>
              <a:rPr lang="ja-JP" altLang="en-US" sz="1200" b="1" i="0" dirty="0">
                <a:solidFill>
                  <a:srgbClr val="C16C5B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 ミニサラダ１品 バターロール</a:t>
            </a:r>
            <a:br>
              <a:rPr lang="ja-JP" altLang="en-US" sz="1200" b="1" dirty="0">
                <a:solidFill>
                  <a:srgbClr val="C16C5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</a:br>
            <a:r>
              <a:rPr lang="ja-JP" altLang="en-US" sz="1200" b="1" dirty="0">
                <a:solidFill>
                  <a:srgbClr val="C16C5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 </a:t>
            </a:r>
            <a:r>
              <a:rPr lang="ja-JP" altLang="en-US" sz="1200" b="1" i="0" dirty="0">
                <a:solidFill>
                  <a:srgbClr val="C16C5B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ソフトドリンク</a:t>
            </a:r>
            <a:endParaRPr kumimoji="1" lang="ja-JP" altLang="en-US" sz="1200" b="1" dirty="0">
              <a:solidFill>
                <a:srgbClr val="C16C5B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grpSp>
        <p:nvGrpSpPr>
          <p:cNvPr id="725" name="Group 709"/>
          <p:cNvGrpSpPr>
            <a:grpSpLocks noChangeAspect="1"/>
          </p:cNvGrpSpPr>
          <p:nvPr/>
        </p:nvGrpSpPr>
        <p:grpSpPr bwMode="auto">
          <a:xfrm>
            <a:off x="20070" y="6169857"/>
            <a:ext cx="3622676" cy="889789"/>
            <a:chOff x="-1201" y="4615"/>
            <a:chExt cx="2282" cy="320"/>
          </a:xfrm>
        </p:grpSpPr>
        <p:sp>
          <p:nvSpPr>
            <p:cNvPr id="727" name="Freeform 710"/>
            <p:cNvSpPr>
              <a:spLocks/>
            </p:cNvSpPr>
            <p:nvPr/>
          </p:nvSpPr>
          <p:spPr bwMode="auto">
            <a:xfrm>
              <a:off x="-1201" y="4615"/>
              <a:ext cx="2282" cy="320"/>
            </a:xfrm>
            <a:custGeom>
              <a:avLst/>
              <a:gdLst>
                <a:gd name="T0" fmla="*/ 2076 w 2282"/>
                <a:gd name="T1" fmla="*/ 152 h 320"/>
                <a:gd name="T2" fmla="*/ 2282 w 2282"/>
                <a:gd name="T3" fmla="*/ 320 h 320"/>
                <a:gd name="T4" fmla="*/ 0 w 2282"/>
                <a:gd name="T5" fmla="*/ 320 h 320"/>
                <a:gd name="T6" fmla="*/ 0 w 2282"/>
                <a:gd name="T7" fmla="*/ 0 h 320"/>
                <a:gd name="T8" fmla="*/ 2282 w 2282"/>
                <a:gd name="T9" fmla="*/ 0 h 320"/>
                <a:gd name="T10" fmla="*/ 2076 w 2282"/>
                <a:gd name="T11" fmla="*/ 152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82" h="320">
                  <a:moveTo>
                    <a:pt x="2076" y="152"/>
                  </a:moveTo>
                  <a:lnTo>
                    <a:pt x="2282" y="320"/>
                  </a:lnTo>
                  <a:lnTo>
                    <a:pt x="0" y="320"/>
                  </a:lnTo>
                  <a:lnTo>
                    <a:pt x="0" y="0"/>
                  </a:lnTo>
                  <a:lnTo>
                    <a:pt x="2282" y="0"/>
                  </a:lnTo>
                  <a:lnTo>
                    <a:pt x="2076" y="152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8" name="Line 711"/>
            <p:cNvSpPr>
              <a:spLocks noChangeShapeType="1"/>
            </p:cNvSpPr>
            <p:nvPr/>
          </p:nvSpPr>
          <p:spPr bwMode="auto">
            <a:xfrm>
              <a:off x="-1201" y="4647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9" name="Line 712"/>
            <p:cNvSpPr>
              <a:spLocks noChangeShapeType="1"/>
            </p:cNvSpPr>
            <p:nvPr/>
          </p:nvSpPr>
          <p:spPr bwMode="auto">
            <a:xfrm>
              <a:off x="-1201" y="4905"/>
              <a:ext cx="2236" cy="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30" name="テキスト ボックス 729"/>
          <p:cNvSpPr txBox="1"/>
          <p:nvPr/>
        </p:nvSpPr>
        <p:spPr>
          <a:xfrm>
            <a:off x="1857081" y="6329974"/>
            <a:ext cx="153242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</a:t>
            </a:r>
            <a:r>
              <a:rPr kumimoji="1" lang="en-US" altLang="ja-JP" sz="2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9,000</a:t>
            </a:r>
            <a:r>
              <a:rPr kumimoji="1" lang="ja-JP" altLang="en-US" sz="2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円</a:t>
            </a:r>
            <a:endParaRPr kumimoji="1" lang="en-US" altLang="ja-JP" sz="2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r"/>
            <a:r>
              <a:rPr kumimoji="1" lang="ja-JP" altLang="en-US" sz="9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（お一人様）</a:t>
            </a:r>
            <a:endParaRPr kumimoji="1" lang="ja-JP" altLang="en-US" sz="28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4" name="Rectangle 716"/>
          <p:cNvSpPr>
            <a:spLocks noChangeArrowheads="1"/>
          </p:cNvSpPr>
          <p:nvPr/>
        </p:nvSpPr>
        <p:spPr bwMode="auto">
          <a:xfrm>
            <a:off x="1" y="25"/>
            <a:ext cx="7559675" cy="277042"/>
          </a:xfrm>
          <a:prstGeom prst="rect">
            <a:avLst/>
          </a:prstGeom>
          <a:solidFill>
            <a:srgbClr val="531D2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35" name="テキスト ボックス 734"/>
          <p:cNvSpPr txBox="1"/>
          <p:nvPr/>
        </p:nvSpPr>
        <p:spPr>
          <a:xfrm>
            <a:off x="771298" y="9624549"/>
            <a:ext cx="2370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つばさ観光株式会社</a:t>
            </a:r>
            <a:endParaRPr kumimoji="1" lang="ja-JP" altLang="en-US" sz="24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37" name="テキスト ボックス 736"/>
          <p:cNvSpPr txBox="1"/>
          <p:nvPr/>
        </p:nvSpPr>
        <p:spPr>
          <a:xfrm>
            <a:off x="767819" y="9827936"/>
            <a:ext cx="2419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b="1" dirty="0">
                <a:solidFill>
                  <a:srgbClr val="C9173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029</a:t>
            </a:r>
            <a:r>
              <a:rPr kumimoji="1" lang="en-US" altLang="ja-JP" sz="2800" b="1" dirty="0">
                <a:solidFill>
                  <a:srgbClr val="C9173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-847-0527</a:t>
            </a:r>
            <a:endParaRPr kumimoji="1" lang="ja-JP" altLang="en-US" sz="2800" b="1" dirty="0">
              <a:solidFill>
                <a:srgbClr val="C9173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48" name="テキスト ボックス 747"/>
          <p:cNvSpPr txBox="1"/>
          <p:nvPr/>
        </p:nvSpPr>
        <p:spPr>
          <a:xfrm>
            <a:off x="146516" y="8754503"/>
            <a:ext cx="3684319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■最少催行人員　</a:t>
            </a:r>
            <a:r>
              <a:rPr lang="en-US" altLang="ja-JP" sz="10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25</a:t>
            </a:r>
            <a:r>
              <a:rPr lang="ja-JP" altLang="en-US" sz="10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様　■昼食　あり　■添乗員　同行</a:t>
            </a:r>
            <a:endParaRPr lang="en-US" altLang="ja-JP" sz="10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lang="en-US" altLang="ja-JP" sz="10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＊上記乗車ルート・出発時間は予定です。変更になる場合がございますので、最終日程表でご確認ください</a:t>
            </a:r>
            <a:endParaRPr lang="en-US" altLang="ja-JP" sz="9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9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＊天候、現地事情により、行程順序が変更になる場合があります</a:t>
            </a:r>
          </a:p>
          <a:p>
            <a:endParaRPr kumimoji="1" lang="ja-JP" altLang="en-US" sz="10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749" name="テキスト ボックス 748"/>
          <p:cNvSpPr txBox="1"/>
          <p:nvPr/>
        </p:nvSpPr>
        <p:spPr>
          <a:xfrm>
            <a:off x="6528793" y="6487425"/>
            <a:ext cx="169386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dirty="0">
                <a:solidFill>
                  <a:srgbClr val="C9173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画像は全てイメージ</a:t>
            </a:r>
          </a:p>
        </p:txBody>
      </p:sp>
      <p:cxnSp>
        <p:nvCxnSpPr>
          <p:cNvPr id="5" name="直線コネクタ 4"/>
          <p:cNvCxnSpPr/>
          <p:nvPr/>
        </p:nvCxnSpPr>
        <p:spPr>
          <a:xfrm>
            <a:off x="265701" y="9624445"/>
            <a:ext cx="7011399" cy="0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コネクタ 60"/>
          <p:cNvCxnSpPr/>
          <p:nvPr/>
        </p:nvCxnSpPr>
        <p:spPr>
          <a:xfrm>
            <a:off x="265701" y="10453120"/>
            <a:ext cx="7011399" cy="0"/>
          </a:xfrm>
          <a:prstGeom prst="line">
            <a:avLst/>
          </a:prstGeom>
          <a:ln w="12700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reeform 65"/>
          <p:cNvSpPr>
            <a:spLocks noEditPoints="1"/>
          </p:cNvSpPr>
          <p:nvPr/>
        </p:nvSpPr>
        <p:spPr bwMode="auto">
          <a:xfrm rot="10800000">
            <a:off x="103823" y="373055"/>
            <a:ext cx="3517900" cy="127000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4" name="Freeform 65"/>
          <p:cNvSpPr>
            <a:spLocks noEditPoints="1"/>
          </p:cNvSpPr>
          <p:nvPr/>
        </p:nvSpPr>
        <p:spPr bwMode="auto">
          <a:xfrm>
            <a:off x="103823" y="2866497"/>
            <a:ext cx="3517900" cy="127000"/>
          </a:xfrm>
          <a:custGeom>
            <a:avLst/>
            <a:gdLst>
              <a:gd name="T0" fmla="*/ 1542 w 2216"/>
              <a:gd name="T1" fmla="*/ 40 h 80"/>
              <a:gd name="T2" fmla="*/ 1534 w 2216"/>
              <a:gd name="T3" fmla="*/ 44 h 80"/>
              <a:gd name="T4" fmla="*/ 1234 w 2216"/>
              <a:gd name="T5" fmla="*/ 70 h 80"/>
              <a:gd name="T6" fmla="*/ 1168 w 2216"/>
              <a:gd name="T7" fmla="*/ 4 h 80"/>
              <a:gd name="T8" fmla="*/ 1264 w 2216"/>
              <a:gd name="T9" fmla="*/ 32 h 80"/>
              <a:gd name="T10" fmla="*/ 1032 w 2216"/>
              <a:gd name="T11" fmla="*/ 8 h 80"/>
              <a:gd name="T12" fmla="*/ 976 w 2216"/>
              <a:gd name="T13" fmla="*/ 62 h 80"/>
              <a:gd name="T14" fmla="*/ 918 w 2216"/>
              <a:gd name="T15" fmla="*/ 8 h 80"/>
              <a:gd name="T16" fmla="*/ 664 w 2216"/>
              <a:gd name="T17" fmla="*/ 50 h 80"/>
              <a:gd name="T18" fmla="*/ 670 w 2216"/>
              <a:gd name="T19" fmla="*/ 54 h 80"/>
              <a:gd name="T20" fmla="*/ 1702 w 2216"/>
              <a:gd name="T21" fmla="*/ 52 h 80"/>
              <a:gd name="T22" fmla="*/ 1648 w 2216"/>
              <a:gd name="T23" fmla="*/ 30 h 80"/>
              <a:gd name="T24" fmla="*/ 1610 w 2216"/>
              <a:gd name="T25" fmla="*/ 30 h 80"/>
              <a:gd name="T26" fmla="*/ 1536 w 2216"/>
              <a:gd name="T27" fmla="*/ 32 h 80"/>
              <a:gd name="T28" fmla="*/ 1408 w 2216"/>
              <a:gd name="T29" fmla="*/ 58 h 80"/>
              <a:gd name="T30" fmla="*/ 1388 w 2216"/>
              <a:gd name="T31" fmla="*/ 10 h 80"/>
              <a:gd name="T32" fmla="*/ 1380 w 2216"/>
              <a:gd name="T33" fmla="*/ 38 h 80"/>
              <a:gd name="T34" fmla="*/ 1350 w 2216"/>
              <a:gd name="T35" fmla="*/ 30 h 80"/>
              <a:gd name="T36" fmla="*/ 1392 w 2216"/>
              <a:gd name="T37" fmla="*/ 48 h 80"/>
              <a:gd name="T38" fmla="*/ 1274 w 2216"/>
              <a:gd name="T39" fmla="*/ 36 h 80"/>
              <a:gd name="T40" fmla="*/ 1130 w 2216"/>
              <a:gd name="T41" fmla="*/ 4 h 80"/>
              <a:gd name="T42" fmla="*/ 932 w 2216"/>
              <a:gd name="T43" fmla="*/ 8 h 80"/>
              <a:gd name="T44" fmla="*/ 874 w 2216"/>
              <a:gd name="T45" fmla="*/ 70 h 80"/>
              <a:gd name="T46" fmla="*/ 850 w 2216"/>
              <a:gd name="T47" fmla="*/ 8 h 80"/>
              <a:gd name="T48" fmla="*/ 854 w 2216"/>
              <a:gd name="T49" fmla="*/ 22 h 80"/>
              <a:gd name="T50" fmla="*/ 874 w 2216"/>
              <a:gd name="T51" fmla="*/ 28 h 80"/>
              <a:gd name="T52" fmla="*/ 846 w 2216"/>
              <a:gd name="T53" fmla="*/ 68 h 80"/>
              <a:gd name="T54" fmla="*/ 704 w 2216"/>
              <a:gd name="T55" fmla="*/ 22 h 80"/>
              <a:gd name="T56" fmla="*/ 636 w 2216"/>
              <a:gd name="T57" fmla="*/ 36 h 80"/>
              <a:gd name="T58" fmla="*/ 582 w 2216"/>
              <a:gd name="T59" fmla="*/ 54 h 80"/>
              <a:gd name="T60" fmla="*/ 538 w 2216"/>
              <a:gd name="T61" fmla="*/ 44 h 80"/>
              <a:gd name="T62" fmla="*/ 490 w 2216"/>
              <a:gd name="T63" fmla="*/ 24 h 80"/>
              <a:gd name="T64" fmla="*/ 500 w 2216"/>
              <a:gd name="T65" fmla="*/ 36 h 80"/>
              <a:gd name="T66" fmla="*/ 540 w 2216"/>
              <a:gd name="T67" fmla="*/ 44 h 80"/>
              <a:gd name="T68" fmla="*/ 586 w 2216"/>
              <a:gd name="T69" fmla="*/ 64 h 80"/>
              <a:gd name="T70" fmla="*/ 634 w 2216"/>
              <a:gd name="T71" fmla="*/ 44 h 80"/>
              <a:gd name="T72" fmla="*/ 700 w 2216"/>
              <a:gd name="T73" fmla="*/ 62 h 80"/>
              <a:gd name="T74" fmla="*/ 728 w 2216"/>
              <a:gd name="T75" fmla="*/ 34 h 80"/>
              <a:gd name="T76" fmla="*/ 730 w 2216"/>
              <a:gd name="T77" fmla="*/ 46 h 80"/>
              <a:gd name="T78" fmla="*/ 702 w 2216"/>
              <a:gd name="T79" fmla="*/ 32 h 80"/>
              <a:gd name="T80" fmla="*/ 860 w 2216"/>
              <a:gd name="T81" fmla="*/ 78 h 80"/>
              <a:gd name="T82" fmla="*/ 1010 w 2216"/>
              <a:gd name="T83" fmla="*/ 74 h 80"/>
              <a:gd name="T84" fmla="*/ 1082 w 2216"/>
              <a:gd name="T85" fmla="*/ 12 h 80"/>
              <a:gd name="T86" fmla="*/ 1054 w 2216"/>
              <a:gd name="T87" fmla="*/ 62 h 80"/>
              <a:gd name="T88" fmla="*/ 1074 w 2216"/>
              <a:gd name="T89" fmla="*/ 54 h 80"/>
              <a:gd name="T90" fmla="*/ 1086 w 2216"/>
              <a:gd name="T91" fmla="*/ 36 h 80"/>
              <a:gd name="T92" fmla="*/ 1088 w 2216"/>
              <a:gd name="T93" fmla="*/ 78 h 80"/>
              <a:gd name="T94" fmla="*/ 1172 w 2216"/>
              <a:gd name="T95" fmla="*/ 44 h 80"/>
              <a:gd name="T96" fmla="*/ 1140 w 2216"/>
              <a:gd name="T97" fmla="*/ 62 h 80"/>
              <a:gd name="T98" fmla="*/ 1150 w 2216"/>
              <a:gd name="T99" fmla="*/ 40 h 80"/>
              <a:gd name="T100" fmla="*/ 1124 w 2216"/>
              <a:gd name="T101" fmla="*/ 68 h 80"/>
              <a:gd name="T102" fmla="*/ 1196 w 2216"/>
              <a:gd name="T103" fmla="*/ 22 h 80"/>
              <a:gd name="T104" fmla="*/ 1244 w 2216"/>
              <a:gd name="T105" fmla="*/ 62 h 80"/>
              <a:gd name="T106" fmla="*/ 1438 w 2216"/>
              <a:gd name="T107" fmla="*/ 40 h 80"/>
              <a:gd name="T108" fmla="*/ 1502 w 2216"/>
              <a:gd name="T109" fmla="*/ 68 h 80"/>
              <a:gd name="T110" fmla="*/ 1502 w 2216"/>
              <a:gd name="T111" fmla="*/ 52 h 80"/>
              <a:gd name="T112" fmla="*/ 1478 w 2216"/>
              <a:gd name="T113" fmla="*/ 60 h 80"/>
              <a:gd name="T114" fmla="*/ 1540 w 2216"/>
              <a:gd name="T115" fmla="*/ 58 h 80"/>
              <a:gd name="T116" fmla="*/ 1606 w 2216"/>
              <a:gd name="T117" fmla="*/ 36 h 80"/>
              <a:gd name="T118" fmla="*/ 1646 w 2216"/>
              <a:gd name="T119" fmla="*/ 44 h 80"/>
              <a:gd name="T120" fmla="*/ 1694 w 2216"/>
              <a:gd name="T121" fmla="*/ 64 h 80"/>
              <a:gd name="T122" fmla="*/ 1740 w 2216"/>
              <a:gd name="T123" fmla="*/ 4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216" h="80">
                <a:moveTo>
                  <a:pt x="670" y="40"/>
                </a:moveTo>
                <a:lnTo>
                  <a:pt x="670" y="40"/>
                </a:lnTo>
                <a:lnTo>
                  <a:pt x="668" y="40"/>
                </a:lnTo>
                <a:lnTo>
                  <a:pt x="668" y="44"/>
                </a:lnTo>
                <a:lnTo>
                  <a:pt x="668" y="44"/>
                </a:lnTo>
                <a:lnTo>
                  <a:pt x="668" y="46"/>
                </a:lnTo>
                <a:lnTo>
                  <a:pt x="670" y="48"/>
                </a:lnTo>
                <a:lnTo>
                  <a:pt x="670" y="48"/>
                </a:lnTo>
                <a:lnTo>
                  <a:pt x="674" y="46"/>
                </a:lnTo>
                <a:lnTo>
                  <a:pt x="674" y="44"/>
                </a:lnTo>
                <a:lnTo>
                  <a:pt x="674" y="44"/>
                </a:lnTo>
                <a:lnTo>
                  <a:pt x="674" y="40"/>
                </a:lnTo>
                <a:lnTo>
                  <a:pt x="670" y="40"/>
                </a:lnTo>
                <a:lnTo>
                  <a:pt x="670" y="40"/>
                </a:lnTo>
                <a:close/>
                <a:moveTo>
                  <a:pt x="1546" y="40"/>
                </a:moveTo>
                <a:lnTo>
                  <a:pt x="1546" y="40"/>
                </a:lnTo>
                <a:lnTo>
                  <a:pt x="1542" y="40"/>
                </a:lnTo>
                <a:lnTo>
                  <a:pt x="1542" y="44"/>
                </a:lnTo>
                <a:lnTo>
                  <a:pt x="1542" y="44"/>
                </a:lnTo>
                <a:lnTo>
                  <a:pt x="1542" y="46"/>
                </a:lnTo>
                <a:lnTo>
                  <a:pt x="1546" y="48"/>
                </a:lnTo>
                <a:lnTo>
                  <a:pt x="1546" y="48"/>
                </a:lnTo>
                <a:lnTo>
                  <a:pt x="1548" y="46"/>
                </a:lnTo>
                <a:lnTo>
                  <a:pt x="1548" y="44"/>
                </a:lnTo>
                <a:lnTo>
                  <a:pt x="1548" y="44"/>
                </a:lnTo>
                <a:lnTo>
                  <a:pt x="1548" y="40"/>
                </a:lnTo>
                <a:lnTo>
                  <a:pt x="1546" y="40"/>
                </a:lnTo>
                <a:lnTo>
                  <a:pt x="1546" y="40"/>
                </a:lnTo>
                <a:close/>
                <a:moveTo>
                  <a:pt x="1546" y="54"/>
                </a:moveTo>
                <a:lnTo>
                  <a:pt x="1546" y="54"/>
                </a:lnTo>
                <a:lnTo>
                  <a:pt x="1542" y="54"/>
                </a:lnTo>
                <a:lnTo>
                  <a:pt x="1538" y="50"/>
                </a:lnTo>
                <a:lnTo>
                  <a:pt x="1536" y="48"/>
                </a:lnTo>
                <a:lnTo>
                  <a:pt x="1534" y="44"/>
                </a:lnTo>
                <a:lnTo>
                  <a:pt x="1534" y="44"/>
                </a:lnTo>
                <a:lnTo>
                  <a:pt x="1536" y="40"/>
                </a:lnTo>
                <a:lnTo>
                  <a:pt x="1538" y="36"/>
                </a:lnTo>
                <a:lnTo>
                  <a:pt x="1542" y="34"/>
                </a:lnTo>
                <a:lnTo>
                  <a:pt x="1546" y="34"/>
                </a:lnTo>
                <a:lnTo>
                  <a:pt x="1546" y="34"/>
                </a:lnTo>
                <a:lnTo>
                  <a:pt x="1550" y="34"/>
                </a:lnTo>
                <a:lnTo>
                  <a:pt x="1552" y="36"/>
                </a:lnTo>
                <a:lnTo>
                  <a:pt x="1554" y="40"/>
                </a:lnTo>
                <a:lnTo>
                  <a:pt x="1556" y="44"/>
                </a:lnTo>
                <a:lnTo>
                  <a:pt x="1556" y="44"/>
                </a:lnTo>
                <a:lnTo>
                  <a:pt x="1554" y="48"/>
                </a:lnTo>
                <a:lnTo>
                  <a:pt x="1552" y="50"/>
                </a:lnTo>
                <a:lnTo>
                  <a:pt x="1550" y="54"/>
                </a:lnTo>
                <a:lnTo>
                  <a:pt x="1546" y="54"/>
                </a:lnTo>
                <a:lnTo>
                  <a:pt x="1546" y="54"/>
                </a:lnTo>
                <a:close/>
                <a:moveTo>
                  <a:pt x="1234" y="70"/>
                </a:moveTo>
                <a:lnTo>
                  <a:pt x="1234" y="70"/>
                </a:lnTo>
                <a:lnTo>
                  <a:pt x="1230" y="74"/>
                </a:lnTo>
                <a:lnTo>
                  <a:pt x="1226" y="74"/>
                </a:lnTo>
                <a:lnTo>
                  <a:pt x="1222" y="74"/>
                </a:lnTo>
                <a:lnTo>
                  <a:pt x="1216" y="74"/>
                </a:lnTo>
                <a:lnTo>
                  <a:pt x="1216" y="74"/>
                </a:lnTo>
                <a:lnTo>
                  <a:pt x="1220" y="68"/>
                </a:lnTo>
                <a:lnTo>
                  <a:pt x="1224" y="60"/>
                </a:lnTo>
                <a:lnTo>
                  <a:pt x="1224" y="52"/>
                </a:lnTo>
                <a:lnTo>
                  <a:pt x="1222" y="44"/>
                </a:lnTo>
                <a:lnTo>
                  <a:pt x="1222" y="44"/>
                </a:lnTo>
                <a:lnTo>
                  <a:pt x="1218" y="36"/>
                </a:lnTo>
                <a:lnTo>
                  <a:pt x="1212" y="28"/>
                </a:lnTo>
                <a:lnTo>
                  <a:pt x="1198" y="16"/>
                </a:lnTo>
                <a:lnTo>
                  <a:pt x="1184" y="8"/>
                </a:lnTo>
                <a:lnTo>
                  <a:pt x="1170" y="6"/>
                </a:lnTo>
                <a:lnTo>
                  <a:pt x="1168" y="4"/>
                </a:lnTo>
                <a:lnTo>
                  <a:pt x="1168" y="4"/>
                </a:lnTo>
                <a:lnTo>
                  <a:pt x="1184" y="4"/>
                </a:lnTo>
                <a:lnTo>
                  <a:pt x="1198" y="6"/>
                </a:lnTo>
                <a:lnTo>
                  <a:pt x="1214" y="8"/>
                </a:lnTo>
                <a:lnTo>
                  <a:pt x="1232" y="14"/>
                </a:lnTo>
                <a:lnTo>
                  <a:pt x="1232" y="14"/>
                </a:lnTo>
                <a:lnTo>
                  <a:pt x="1248" y="18"/>
                </a:lnTo>
                <a:lnTo>
                  <a:pt x="1264" y="18"/>
                </a:lnTo>
                <a:lnTo>
                  <a:pt x="1282" y="14"/>
                </a:lnTo>
                <a:lnTo>
                  <a:pt x="1298" y="8"/>
                </a:lnTo>
                <a:lnTo>
                  <a:pt x="1298" y="8"/>
                </a:lnTo>
                <a:lnTo>
                  <a:pt x="1296" y="12"/>
                </a:lnTo>
                <a:lnTo>
                  <a:pt x="1292" y="18"/>
                </a:lnTo>
                <a:lnTo>
                  <a:pt x="1284" y="24"/>
                </a:lnTo>
                <a:lnTo>
                  <a:pt x="1274" y="30"/>
                </a:lnTo>
                <a:lnTo>
                  <a:pt x="1264" y="32"/>
                </a:lnTo>
                <a:lnTo>
                  <a:pt x="1264" y="32"/>
                </a:lnTo>
                <a:lnTo>
                  <a:pt x="1254" y="32"/>
                </a:lnTo>
                <a:lnTo>
                  <a:pt x="1244" y="32"/>
                </a:lnTo>
                <a:lnTo>
                  <a:pt x="1222" y="24"/>
                </a:lnTo>
                <a:lnTo>
                  <a:pt x="1222" y="24"/>
                </a:lnTo>
                <a:lnTo>
                  <a:pt x="1230" y="30"/>
                </a:lnTo>
                <a:lnTo>
                  <a:pt x="1234" y="36"/>
                </a:lnTo>
                <a:lnTo>
                  <a:pt x="1238" y="44"/>
                </a:lnTo>
                <a:lnTo>
                  <a:pt x="1240" y="52"/>
                </a:lnTo>
                <a:lnTo>
                  <a:pt x="1240" y="52"/>
                </a:lnTo>
                <a:lnTo>
                  <a:pt x="1240" y="58"/>
                </a:lnTo>
                <a:lnTo>
                  <a:pt x="1240" y="62"/>
                </a:lnTo>
                <a:lnTo>
                  <a:pt x="1238" y="66"/>
                </a:lnTo>
                <a:lnTo>
                  <a:pt x="1234" y="70"/>
                </a:lnTo>
                <a:lnTo>
                  <a:pt x="1234" y="70"/>
                </a:lnTo>
                <a:close/>
                <a:moveTo>
                  <a:pt x="1046" y="6"/>
                </a:moveTo>
                <a:lnTo>
                  <a:pt x="1046" y="6"/>
                </a:lnTo>
                <a:lnTo>
                  <a:pt x="1032" y="8"/>
                </a:lnTo>
                <a:lnTo>
                  <a:pt x="1018" y="16"/>
                </a:lnTo>
                <a:lnTo>
                  <a:pt x="1004" y="28"/>
                </a:lnTo>
                <a:lnTo>
                  <a:pt x="998" y="36"/>
                </a:lnTo>
                <a:lnTo>
                  <a:pt x="994" y="44"/>
                </a:lnTo>
                <a:lnTo>
                  <a:pt x="994" y="44"/>
                </a:lnTo>
                <a:lnTo>
                  <a:pt x="992" y="52"/>
                </a:lnTo>
                <a:lnTo>
                  <a:pt x="992" y="60"/>
                </a:lnTo>
                <a:lnTo>
                  <a:pt x="996" y="68"/>
                </a:lnTo>
                <a:lnTo>
                  <a:pt x="1000" y="74"/>
                </a:lnTo>
                <a:lnTo>
                  <a:pt x="1000" y="74"/>
                </a:lnTo>
                <a:lnTo>
                  <a:pt x="994" y="74"/>
                </a:lnTo>
                <a:lnTo>
                  <a:pt x="990" y="74"/>
                </a:lnTo>
                <a:lnTo>
                  <a:pt x="986" y="74"/>
                </a:lnTo>
                <a:lnTo>
                  <a:pt x="982" y="70"/>
                </a:lnTo>
                <a:lnTo>
                  <a:pt x="982" y="70"/>
                </a:lnTo>
                <a:lnTo>
                  <a:pt x="978" y="66"/>
                </a:lnTo>
                <a:lnTo>
                  <a:pt x="976" y="62"/>
                </a:lnTo>
                <a:lnTo>
                  <a:pt x="976" y="58"/>
                </a:lnTo>
                <a:lnTo>
                  <a:pt x="976" y="52"/>
                </a:lnTo>
                <a:lnTo>
                  <a:pt x="976" y="52"/>
                </a:lnTo>
                <a:lnTo>
                  <a:pt x="978" y="44"/>
                </a:lnTo>
                <a:lnTo>
                  <a:pt x="980" y="36"/>
                </a:lnTo>
                <a:lnTo>
                  <a:pt x="986" y="30"/>
                </a:lnTo>
                <a:lnTo>
                  <a:pt x="994" y="24"/>
                </a:lnTo>
                <a:lnTo>
                  <a:pt x="994" y="24"/>
                </a:lnTo>
                <a:lnTo>
                  <a:pt x="972" y="32"/>
                </a:lnTo>
                <a:lnTo>
                  <a:pt x="962" y="32"/>
                </a:lnTo>
                <a:lnTo>
                  <a:pt x="952" y="32"/>
                </a:lnTo>
                <a:lnTo>
                  <a:pt x="952" y="32"/>
                </a:lnTo>
                <a:lnTo>
                  <a:pt x="942" y="30"/>
                </a:lnTo>
                <a:lnTo>
                  <a:pt x="932" y="24"/>
                </a:lnTo>
                <a:lnTo>
                  <a:pt x="924" y="18"/>
                </a:lnTo>
                <a:lnTo>
                  <a:pt x="920" y="12"/>
                </a:lnTo>
                <a:lnTo>
                  <a:pt x="918" y="8"/>
                </a:lnTo>
                <a:lnTo>
                  <a:pt x="918" y="8"/>
                </a:lnTo>
                <a:lnTo>
                  <a:pt x="926" y="12"/>
                </a:lnTo>
                <a:lnTo>
                  <a:pt x="934" y="14"/>
                </a:lnTo>
                <a:lnTo>
                  <a:pt x="952" y="18"/>
                </a:lnTo>
                <a:lnTo>
                  <a:pt x="968" y="18"/>
                </a:lnTo>
                <a:lnTo>
                  <a:pt x="984" y="14"/>
                </a:lnTo>
                <a:lnTo>
                  <a:pt x="984" y="14"/>
                </a:lnTo>
                <a:lnTo>
                  <a:pt x="1002" y="8"/>
                </a:lnTo>
                <a:lnTo>
                  <a:pt x="1018" y="6"/>
                </a:lnTo>
                <a:lnTo>
                  <a:pt x="1032" y="4"/>
                </a:lnTo>
                <a:lnTo>
                  <a:pt x="1048" y="4"/>
                </a:lnTo>
                <a:lnTo>
                  <a:pt x="1046" y="6"/>
                </a:lnTo>
                <a:lnTo>
                  <a:pt x="1046" y="6"/>
                </a:lnTo>
                <a:close/>
                <a:moveTo>
                  <a:pt x="670" y="54"/>
                </a:moveTo>
                <a:lnTo>
                  <a:pt x="670" y="54"/>
                </a:lnTo>
                <a:lnTo>
                  <a:pt x="666" y="54"/>
                </a:lnTo>
                <a:lnTo>
                  <a:pt x="664" y="50"/>
                </a:lnTo>
                <a:lnTo>
                  <a:pt x="662" y="48"/>
                </a:lnTo>
                <a:lnTo>
                  <a:pt x="660" y="44"/>
                </a:lnTo>
                <a:lnTo>
                  <a:pt x="660" y="44"/>
                </a:lnTo>
                <a:lnTo>
                  <a:pt x="662" y="40"/>
                </a:lnTo>
                <a:lnTo>
                  <a:pt x="664" y="36"/>
                </a:lnTo>
                <a:lnTo>
                  <a:pt x="666" y="34"/>
                </a:lnTo>
                <a:lnTo>
                  <a:pt x="670" y="34"/>
                </a:lnTo>
                <a:lnTo>
                  <a:pt x="670" y="34"/>
                </a:lnTo>
                <a:lnTo>
                  <a:pt x="674" y="34"/>
                </a:lnTo>
                <a:lnTo>
                  <a:pt x="678" y="36"/>
                </a:lnTo>
                <a:lnTo>
                  <a:pt x="680" y="40"/>
                </a:lnTo>
                <a:lnTo>
                  <a:pt x="682" y="44"/>
                </a:lnTo>
                <a:lnTo>
                  <a:pt x="682" y="44"/>
                </a:lnTo>
                <a:lnTo>
                  <a:pt x="680" y="48"/>
                </a:lnTo>
                <a:lnTo>
                  <a:pt x="678" y="50"/>
                </a:lnTo>
                <a:lnTo>
                  <a:pt x="674" y="54"/>
                </a:lnTo>
                <a:lnTo>
                  <a:pt x="670" y="54"/>
                </a:lnTo>
                <a:lnTo>
                  <a:pt x="670" y="54"/>
                </a:lnTo>
                <a:close/>
                <a:moveTo>
                  <a:pt x="1742" y="38"/>
                </a:moveTo>
                <a:lnTo>
                  <a:pt x="1742" y="38"/>
                </a:lnTo>
                <a:lnTo>
                  <a:pt x="1738" y="30"/>
                </a:lnTo>
                <a:lnTo>
                  <a:pt x="1738" y="30"/>
                </a:lnTo>
                <a:lnTo>
                  <a:pt x="1732" y="26"/>
                </a:lnTo>
                <a:lnTo>
                  <a:pt x="1726" y="24"/>
                </a:lnTo>
                <a:lnTo>
                  <a:pt x="1726" y="24"/>
                </a:lnTo>
                <a:lnTo>
                  <a:pt x="1718" y="26"/>
                </a:lnTo>
                <a:lnTo>
                  <a:pt x="1712" y="30"/>
                </a:lnTo>
                <a:lnTo>
                  <a:pt x="1712" y="30"/>
                </a:lnTo>
                <a:lnTo>
                  <a:pt x="1710" y="36"/>
                </a:lnTo>
                <a:lnTo>
                  <a:pt x="1708" y="44"/>
                </a:lnTo>
                <a:lnTo>
                  <a:pt x="1708" y="44"/>
                </a:lnTo>
                <a:lnTo>
                  <a:pt x="1708" y="44"/>
                </a:lnTo>
                <a:lnTo>
                  <a:pt x="1706" y="48"/>
                </a:lnTo>
                <a:lnTo>
                  <a:pt x="1702" y="52"/>
                </a:lnTo>
                <a:lnTo>
                  <a:pt x="1698" y="54"/>
                </a:lnTo>
                <a:lnTo>
                  <a:pt x="1694" y="56"/>
                </a:lnTo>
                <a:lnTo>
                  <a:pt x="1694" y="56"/>
                </a:lnTo>
                <a:lnTo>
                  <a:pt x="1688" y="54"/>
                </a:lnTo>
                <a:lnTo>
                  <a:pt x="1684" y="52"/>
                </a:lnTo>
                <a:lnTo>
                  <a:pt x="1680" y="48"/>
                </a:lnTo>
                <a:lnTo>
                  <a:pt x="1678" y="44"/>
                </a:lnTo>
                <a:lnTo>
                  <a:pt x="1678" y="44"/>
                </a:lnTo>
                <a:lnTo>
                  <a:pt x="1678" y="36"/>
                </a:lnTo>
                <a:lnTo>
                  <a:pt x="1674" y="30"/>
                </a:lnTo>
                <a:lnTo>
                  <a:pt x="1674" y="30"/>
                </a:lnTo>
                <a:lnTo>
                  <a:pt x="1668" y="26"/>
                </a:lnTo>
                <a:lnTo>
                  <a:pt x="1662" y="24"/>
                </a:lnTo>
                <a:lnTo>
                  <a:pt x="1662" y="24"/>
                </a:lnTo>
                <a:lnTo>
                  <a:pt x="1654" y="26"/>
                </a:lnTo>
                <a:lnTo>
                  <a:pt x="1648" y="30"/>
                </a:lnTo>
                <a:lnTo>
                  <a:pt x="1648" y="30"/>
                </a:lnTo>
                <a:lnTo>
                  <a:pt x="1644" y="36"/>
                </a:lnTo>
                <a:lnTo>
                  <a:pt x="1644" y="44"/>
                </a:lnTo>
                <a:lnTo>
                  <a:pt x="1644" y="44"/>
                </a:lnTo>
                <a:lnTo>
                  <a:pt x="1644" y="44"/>
                </a:lnTo>
                <a:lnTo>
                  <a:pt x="1642" y="50"/>
                </a:lnTo>
                <a:lnTo>
                  <a:pt x="1638" y="52"/>
                </a:lnTo>
                <a:lnTo>
                  <a:pt x="1634" y="54"/>
                </a:lnTo>
                <a:lnTo>
                  <a:pt x="1630" y="56"/>
                </a:lnTo>
                <a:lnTo>
                  <a:pt x="1630" y="56"/>
                </a:lnTo>
                <a:lnTo>
                  <a:pt x="1624" y="54"/>
                </a:lnTo>
                <a:lnTo>
                  <a:pt x="1620" y="52"/>
                </a:lnTo>
                <a:lnTo>
                  <a:pt x="1616" y="50"/>
                </a:lnTo>
                <a:lnTo>
                  <a:pt x="1614" y="44"/>
                </a:lnTo>
                <a:lnTo>
                  <a:pt x="1614" y="44"/>
                </a:lnTo>
                <a:lnTo>
                  <a:pt x="1612" y="36"/>
                </a:lnTo>
                <a:lnTo>
                  <a:pt x="1610" y="30"/>
                </a:lnTo>
                <a:lnTo>
                  <a:pt x="1610" y="30"/>
                </a:lnTo>
                <a:lnTo>
                  <a:pt x="1604" y="26"/>
                </a:lnTo>
                <a:lnTo>
                  <a:pt x="1596" y="24"/>
                </a:lnTo>
                <a:lnTo>
                  <a:pt x="1596" y="24"/>
                </a:lnTo>
                <a:lnTo>
                  <a:pt x="1590" y="26"/>
                </a:lnTo>
                <a:lnTo>
                  <a:pt x="1584" y="30"/>
                </a:lnTo>
                <a:lnTo>
                  <a:pt x="1584" y="30"/>
                </a:lnTo>
                <a:lnTo>
                  <a:pt x="1580" y="36"/>
                </a:lnTo>
                <a:lnTo>
                  <a:pt x="1580" y="42"/>
                </a:lnTo>
                <a:lnTo>
                  <a:pt x="1560" y="42"/>
                </a:lnTo>
                <a:lnTo>
                  <a:pt x="1560" y="42"/>
                </a:lnTo>
                <a:lnTo>
                  <a:pt x="1558" y="36"/>
                </a:lnTo>
                <a:lnTo>
                  <a:pt x="1554" y="32"/>
                </a:lnTo>
                <a:lnTo>
                  <a:pt x="1550" y="30"/>
                </a:lnTo>
                <a:lnTo>
                  <a:pt x="1546" y="28"/>
                </a:lnTo>
                <a:lnTo>
                  <a:pt x="1546" y="28"/>
                </a:lnTo>
                <a:lnTo>
                  <a:pt x="1540" y="30"/>
                </a:lnTo>
                <a:lnTo>
                  <a:pt x="1536" y="32"/>
                </a:lnTo>
                <a:lnTo>
                  <a:pt x="1532" y="36"/>
                </a:lnTo>
                <a:lnTo>
                  <a:pt x="1530" y="42"/>
                </a:lnTo>
                <a:lnTo>
                  <a:pt x="1522" y="42"/>
                </a:lnTo>
                <a:lnTo>
                  <a:pt x="1522" y="42"/>
                </a:lnTo>
                <a:lnTo>
                  <a:pt x="1520" y="34"/>
                </a:lnTo>
                <a:lnTo>
                  <a:pt x="1516" y="28"/>
                </a:lnTo>
                <a:lnTo>
                  <a:pt x="1512" y="22"/>
                </a:lnTo>
                <a:lnTo>
                  <a:pt x="1504" y="18"/>
                </a:lnTo>
                <a:lnTo>
                  <a:pt x="1504" y="18"/>
                </a:lnTo>
                <a:lnTo>
                  <a:pt x="1494" y="14"/>
                </a:lnTo>
                <a:lnTo>
                  <a:pt x="1482" y="14"/>
                </a:lnTo>
                <a:lnTo>
                  <a:pt x="1472" y="16"/>
                </a:lnTo>
                <a:lnTo>
                  <a:pt x="1460" y="20"/>
                </a:lnTo>
                <a:lnTo>
                  <a:pt x="1460" y="20"/>
                </a:lnTo>
                <a:lnTo>
                  <a:pt x="1444" y="30"/>
                </a:lnTo>
                <a:lnTo>
                  <a:pt x="1432" y="38"/>
                </a:lnTo>
                <a:lnTo>
                  <a:pt x="1408" y="58"/>
                </a:lnTo>
                <a:lnTo>
                  <a:pt x="1408" y="58"/>
                </a:lnTo>
                <a:lnTo>
                  <a:pt x="1392" y="66"/>
                </a:lnTo>
                <a:lnTo>
                  <a:pt x="1378" y="72"/>
                </a:lnTo>
                <a:lnTo>
                  <a:pt x="1362" y="74"/>
                </a:lnTo>
                <a:lnTo>
                  <a:pt x="1350" y="72"/>
                </a:lnTo>
                <a:lnTo>
                  <a:pt x="1350" y="72"/>
                </a:lnTo>
                <a:lnTo>
                  <a:pt x="1370" y="68"/>
                </a:lnTo>
                <a:lnTo>
                  <a:pt x="1380" y="66"/>
                </a:lnTo>
                <a:lnTo>
                  <a:pt x="1390" y="58"/>
                </a:lnTo>
                <a:lnTo>
                  <a:pt x="1390" y="58"/>
                </a:lnTo>
                <a:lnTo>
                  <a:pt x="1396" y="52"/>
                </a:lnTo>
                <a:lnTo>
                  <a:pt x="1400" y="44"/>
                </a:lnTo>
                <a:lnTo>
                  <a:pt x="1400" y="34"/>
                </a:lnTo>
                <a:lnTo>
                  <a:pt x="1398" y="24"/>
                </a:lnTo>
                <a:lnTo>
                  <a:pt x="1398" y="24"/>
                </a:lnTo>
                <a:lnTo>
                  <a:pt x="1394" y="16"/>
                </a:lnTo>
                <a:lnTo>
                  <a:pt x="1388" y="10"/>
                </a:lnTo>
                <a:lnTo>
                  <a:pt x="1380" y="6"/>
                </a:lnTo>
                <a:lnTo>
                  <a:pt x="1370" y="4"/>
                </a:lnTo>
                <a:lnTo>
                  <a:pt x="1370" y="4"/>
                </a:lnTo>
                <a:lnTo>
                  <a:pt x="1360" y="4"/>
                </a:lnTo>
                <a:lnTo>
                  <a:pt x="1352" y="10"/>
                </a:lnTo>
                <a:lnTo>
                  <a:pt x="1344" y="18"/>
                </a:lnTo>
                <a:lnTo>
                  <a:pt x="1342" y="28"/>
                </a:lnTo>
                <a:lnTo>
                  <a:pt x="1342" y="28"/>
                </a:lnTo>
                <a:lnTo>
                  <a:pt x="1342" y="34"/>
                </a:lnTo>
                <a:lnTo>
                  <a:pt x="1344" y="42"/>
                </a:lnTo>
                <a:lnTo>
                  <a:pt x="1350" y="48"/>
                </a:lnTo>
                <a:lnTo>
                  <a:pt x="1356" y="50"/>
                </a:lnTo>
                <a:lnTo>
                  <a:pt x="1356" y="50"/>
                </a:lnTo>
                <a:lnTo>
                  <a:pt x="1364" y="52"/>
                </a:lnTo>
                <a:lnTo>
                  <a:pt x="1370" y="50"/>
                </a:lnTo>
                <a:lnTo>
                  <a:pt x="1376" y="44"/>
                </a:lnTo>
                <a:lnTo>
                  <a:pt x="1380" y="38"/>
                </a:lnTo>
                <a:lnTo>
                  <a:pt x="1380" y="38"/>
                </a:lnTo>
                <a:lnTo>
                  <a:pt x="1382" y="30"/>
                </a:lnTo>
                <a:lnTo>
                  <a:pt x="1378" y="24"/>
                </a:lnTo>
                <a:lnTo>
                  <a:pt x="1378" y="24"/>
                </a:lnTo>
                <a:lnTo>
                  <a:pt x="1370" y="20"/>
                </a:lnTo>
                <a:lnTo>
                  <a:pt x="1362" y="22"/>
                </a:lnTo>
                <a:lnTo>
                  <a:pt x="1362" y="22"/>
                </a:lnTo>
                <a:lnTo>
                  <a:pt x="1366" y="24"/>
                </a:lnTo>
                <a:lnTo>
                  <a:pt x="1366" y="30"/>
                </a:lnTo>
                <a:lnTo>
                  <a:pt x="1366" y="30"/>
                </a:lnTo>
                <a:lnTo>
                  <a:pt x="1364" y="34"/>
                </a:lnTo>
                <a:lnTo>
                  <a:pt x="1360" y="38"/>
                </a:lnTo>
                <a:lnTo>
                  <a:pt x="1360" y="38"/>
                </a:lnTo>
                <a:lnTo>
                  <a:pt x="1356" y="38"/>
                </a:lnTo>
                <a:lnTo>
                  <a:pt x="1350" y="34"/>
                </a:lnTo>
                <a:lnTo>
                  <a:pt x="1350" y="34"/>
                </a:lnTo>
                <a:lnTo>
                  <a:pt x="1350" y="30"/>
                </a:lnTo>
                <a:lnTo>
                  <a:pt x="1350" y="26"/>
                </a:lnTo>
                <a:lnTo>
                  <a:pt x="1350" y="20"/>
                </a:lnTo>
                <a:lnTo>
                  <a:pt x="1352" y="16"/>
                </a:lnTo>
                <a:lnTo>
                  <a:pt x="1352" y="16"/>
                </a:lnTo>
                <a:lnTo>
                  <a:pt x="1356" y="12"/>
                </a:lnTo>
                <a:lnTo>
                  <a:pt x="1360" y="10"/>
                </a:lnTo>
                <a:lnTo>
                  <a:pt x="1366" y="8"/>
                </a:lnTo>
                <a:lnTo>
                  <a:pt x="1370" y="8"/>
                </a:lnTo>
                <a:lnTo>
                  <a:pt x="1370" y="8"/>
                </a:lnTo>
                <a:lnTo>
                  <a:pt x="1378" y="10"/>
                </a:lnTo>
                <a:lnTo>
                  <a:pt x="1384" y="12"/>
                </a:lnTo>
                <a:lnTo>
                  <a:pt x="1390" y="18"/>
                </a:lnTo>
                <a:lnTo>
                  <a:pt x="1394" y="24"/>
                </a:lnTo>
                <a:lnTo>
                  <a:pt x="1394" y="24"/>
                </a:lnTo>
                <a:lnTo>
                  <a:pt x="1396" y="32"/>
                </a:lnTo>
                <a:lnTo>
                  <a:pt x="1394" y="40"/>
                </a:lnTo>
                <a:lnTo>
                  <a:pt x="1392" y="48"/>
                </a:lnTo>
                <a:lnTo>
                  <a:pt x="1386" y="54"/>
                </a:lnTo>
                <a:lnTo>
                  <a:pt x="1386" y="54"/>
                </a:lnTo>
                <a:lnTo>
                  <a:pt x="1376" y="60"/>
                </a:lnTo>
                <a:lnTo>
                  <a:pt x="1364" y="66"/>
                </a:lnTo>
                <a:lnTo>
                  <a:pt x="1352" y="68"/>
                </a:lnTo>
                <a:lnTo>
                  <a:pt x="1342" y="70"/>
                </a:lnTo>
                <a:lnTo>
                  <a:pt x="1342" y="70"/>
                </a:lnTo>
                <a:lnTo>
                  <a:pt x="1322" y="68"/>
                </a:lnTo>
                <a:lnTo>
                  <a:pt x="1302" y="64"/>
                </a:lnTo>
                <a:lnTo>
                  <a:pt x="1302" y="64"/>
                </a:lnTo>
                <a:lnTo>
                  <a:pt x="1270" y="54"/>
                </a:lnTo>
                <a:lnTo>
                  <a:pt x="1256" y="46"/>
                </a:lnTo>
                <a:lnTo>
                  <a:pt x="1240" y="38"/>
                </a:lnTo>
                <a:lnTo>
                  <a:pt x="1240" y="38"/>
                </a:lnTo>
                <a:lnTo>
                  <a:pt x="1252" y="40"/>
                </a:lnTo>
                <a:lnTo>
                  <a:pt x="1264" y="38"/>
                </a:lnTo>
                <a:lnTo>
                  <a:pt x="1274" y="36"/>
                </a:lnTo>
                <a:lnTo>
                  <a:pt x="1284" y="32"/>
                </a:lnTo>
                <a:lnTo>
                  <a:pt x="1294" y="26"/>
                </a:lnTo>
                <a:lnTo>
                  <a:pt x="1300" y="18"/>
                </a:lnTo>
                <a:lnTo>
                  <a:pt x="1302" y="10"/>
                </a:lnTo>
                <a:lnTo>
                  <a:pt x="1302" y="0"/>
                </a:lnTo>
                <a:lnTo>
                  <a:pt x="1302" y="0"/>
                </a:lnTo>
                <a:lnTo>
                  <a:pt x="1284" y="8"/>
                </a:lnTo>
                <a:lnTo>
                  <a:pt x="1268" y="12"/>
                </a:lnTo>
                <a:lnTo>
                  <a:pt x="1250" y="14"/>
                </a:lnTo>
                <a:lnTo>
                  <a:pt x="1236" y="12"/>
                </a:lnTo>
                <a:lnTo>
                  <a:pt x="1236" y="12"/>
                </a:lnTo>
                <a:lnTo>
                  <a:pt x="1208" y="4"/>
                </a:lnTo>
                <a:lnTo>
                  <a:pt x="1186" y="0"/>
                </a:lnTo>
                <a:lnTo>
                  <a:pt x="1164" y="0"/>
                </a:lnTo>
                <a:lnTo>
                  <a:pt x="1140" y="2"/>
                </a:lnTo>
                <a:lnTo>
                  <a:pt x="1140" y="2"/>
                </a:lnTo>
                <a:lnTo>
                  <a:pt x="1130" y="4"/>
                </a:lnTo>
                <a:lnTo>
                  <a:pt x="1120" y="10"/>
                </a:lnTo>
                <a:lnTo>
                  <a:pt x="1112" y="18"/>
                </a:lnTo>
                <a:lnTo>
                  <a:pt x="1108" y="28"/>
                </a:lnTo>
                <a:lnTo>
                  <a:pt x="1108" y="28"/>
                </a:lnTo>
                <a:lnTo>
                  <a:pt x="1104" y="18"/>
                </a:lnTo>
                <a:lnTo>
                  <a:pt x="1096" y="10"/>
                </a:lnTo>
                <a:lnTo>
                  <a:pt x="1086" y="4"/>
                </a:lnTo>
                <a:lnTo>
                  <a:pt x="1076" y="2"/>
                </a:lnTo>
                <a:lnTo>
                  <a:pt x="1076" y="2"/>
                </a:lnTo>
                <a:lnTo>
                  <a:pt x="1052" y="0"/>
                </a:lnTo>
                <a:lnTo>
                  <a:pt x="1030" y="0"/>
                </a:lnTo>
                <a:lnTo>
                  <a:pt x="1008" y="4"/>
                </a:lnTo>
                <a:lnTo>
                  <a:pt x="980" y="12"/>
                </a:lnTo>
                <a:lnTo>
                  <a:pt x="980" y="12"/>
                </a:lnTo>
                <a:lnTo>
                  <a:pt x="966" y="14"/>
                </a:lnTo>
                <a:lnTo>
                  <a:pt x="948" y="12"/>
                </a:lnTo>
                <a:lnTo>
                  <a:pt x="932" y="8"/>
                </a:lnTo>
                <a:lnTo>
                  <a:pt x="914" y="0"/>
                </a:lnTo>
                <a:lnTo>
                  <a:pt x="914" y="0"/>
                </a:lnTo>
                <a:lnTo>
                  <a:pt x="914" y="10"/>
                </a:lnTo>
                <a:lnTo>
                  <a:pt x="916" y="18"/>
                </a:lnTo>
                <a:lnTo>
                  <a:pt x="922" y="26"/>
                </a:lnTo>
                <a:lnTo>
                  <a:pt x="932" y="32"/>
                </a:lnTo>
                <a:lnTo>
                  <a:pt x="942" y="36"/>
                </a:lnTo>
                <a:lnTo>
                  <a:pt x="952" y="38"/>
                </a:lnTo>
                <a:lnTo>
                  <a:pt x="964" y="40"/>
                </a:lnTo>
                <a:lnTo>
                  <a:pt x="976" y="38"/>
                </a:lnTo>
                <a:lnTo>
                  <a:pt x="976" y="38"/>
                </a:lnTo>
                <a:lnTo>
                  <a:pt x="960" y="46"/>
                </a:lnTo>
                <a:lnTo>
                  <a:pt x="946" y="54"/>
                </a:lnTo>
                <a:lnTo>
                  <a:pt x="914" y="64"/>
                </a:lnTo>
                <a:lnTo>
                  <a:pt x="914" y="64"/>
                </a:lnTo>
                <a:lnTo>
                  <a:pt x="894" y="68"/>
                </a:lnTo>
                <a:lnTo>
                  <a:pt x="874" y="70"/>
                </a:lnTo>
                <a:lnTo>
                  <a:pt x="874" y="70"/>
                </a:lnTo>
                <a:lnTo>
                  <a:pt x="864" y="68"/>
                </a:lnTo>
                <a:lnTo>
                  <a:pt x="852" y="66"/>
                </a:lnTo>
                <a:lnTo>
                  <a:pt x="840" y="60"/>
                </a:lnTo>
                <a:lnTo>
                  <a:pt x="830" y="54"/>
                </a:lnTo>
                <a:lnTo>
                  <a:pt x="830" y="54"/>
                </a:lnTo>
                <a:lnTo>
                  <a:pt x="824" y="48"/>
                </a:lnTo>
                <a:lnTo>
                  <a:pt x="822" y="40"/>
                </a:lnTo>
                <a:lnTo>
                  <a:pt x="820" y="32"/>
                </a:lnTo>
                <a:lnTo>
                  <a:pt x="822" y="24"/>
                </a:lnTo>
                <a:lnTo>
                  <a:pt x="822" y="24"/>
                </a:lnTo>
                <a:lnTo>
                  <a:pt x="826" y="18"/>
                </a:lnTo>
                <a:lnTo>
                  <a:pt x="832" y="12"/>
                </a:lnTo>
                <a:lnTo>
                  <a:pt x="838" y="10"/>
                </a:lnTo>
                <a:lnTo>
                  <a:pt x="846" y="8"/>
                </a:lnTo>
                <a:lnTo>
                  <a:pt x="846" y="8"/>
                </a:lnTo>
                <a:lnTo>
                  <a:pt x="850" y="8"/>
                </a:lnTo>
                <a:lnTo>
                  <a:pt x="856" y="10"/>
                </a:lnTo>
                <a:lnTo>
                  <a:pt x="860" y="12"/>
                </a:lnTo>
                <a:lnTo>
                  <a:pt x="864" y="16"/>
                </a:lnTo>
                <a:lnTo>
                  <a:pt x="864" y="16"/>
                </a:lnTo>
                <a:lnTo>
                  <a:pt x="866" y="20"/>
                </a:lnTo>
                <a:lnTo>
                  <a:pt x="866" y="26"/>
                </a:lnTo>
                <a:lnTo>
                  <a:pt x="866" y="30"/>
                </a:lnTo>
                <a:lnTo>
                  <a:pt x="866" y="34"/>
                </a:lnTo>
                <a:lnTo>
                  <a:pt x="866" y="34"/>
                </a:lnTo>
                <a:lnTo>
                  <a:pt x="860" y="38"/>
                </a:lnTo>
                <a:lnTo>
                  <a:pt x="856" y="38"/>
                </a:lnTo>
                <a:lnTo>
                  <a:pt x="856" y="38"/>
                </a:lnTo>
                <a:lnTo>
                  <a:pt x="852" y="34"/>
                </a:lnTo>
                <a:lnTo>
                  <a:pt x="850" y="30"/>
                </a:lnTo>
                <a:lnTo>
                  <a:pt x="850" y="30"/>
                </a:lnTo>
                <a:lnTo>
                  <a:pt x="850" y="24"/>
                </a:lnTo>
                <a:lnTo>
                  <a:pt x="854" y="22"/>
                </a:lnTo>
                <a:lnTo>
                  <a:pt x="854" y="22"/>
                </a:lnTo>
                <a:lnTo>
                  <a:pt x="846" y="20"/>
                </a:lnTo>
                <a:lnTo>
                  <a:pt x="838" y="24"/>
                </a:lnTo>
                <a:lnTo>
                  <a:pt x="838" y="24"/>
                </a:lnTo>
                <a:lnTo>
                  <a:pt x="834" y="30"/>
                </a:lnTo>
                <a:lnTo>
                  <a:pt x="836" y="38"/>
                </a:lnTo>
                <a:lnTo>
                  <a:pt x="836" y="38"/>
                </a:lnTo>
                <a:lnTo>
                  <a:pt x="840" y="44"/>
                </a:lnTo>
                <a:lnTo>
                  <a:pt x="846" y="50"/>
                </a:lnTo>
                <a:lnTo>
                  <a:pt x="852" y="52"/>
                </a:lnTo>
                <a:lnTo>
                  <a:pt x="860" y="50"/>
                </a:lnTo>
                <a:lnTo>
                  <a:pt x="860" y="50"/>
                </a:lnTo>
                <a:lnTo>
                  <a:pt x="866" y="48"/>
                </a:lnTo>
                <a:lnTo>
                  <a:pt x="872" y="42"/>
                </a:lnTo>
                <a:lnTo>
                  <a:pt x="874" y="34"/>
                </a:lnTo>
                <a:lnTo>
                  <a:pt x="874" y="28"/>
                </a:lnTo>
                <a:lnTo>
                  <a:pt x="874" y="28"/>
                </a:lnTo>
                <a:lnTo>
                  <a:pt x="872" y="18"/>
                </a:lnTo>
                <a:lnTo>
                  <a:pt x="864" y="10"/>
                </a:lnTo>
                <a:lnTo>
                  <a:pt x="856" y="4"/>
                </a:lnTo>
                <a:lnTo>
                  <a:pt x="846" y="4"/>
                </a:lnTo>
                <a:lnTo>
                  <a:pt x="846" y="4"/>
                </a:lnTo>
                <a:lnTo>
                  <a:pt x="836" y="6"/>
                </a:lnTo>
                <a:lnTo>
                  <a:pt x="828" y="10"/>
                </a:lnTo>
                <a:lnTo>
                  <a:pt x="822" y="16"/>
                </a:lnTo>
                <a:lnTo>
                  <a:pt x="818" y="24"/>
                </a:lnTo>
                <a:lnTo>
                  <a:pt x="818" y="24"/>
                </a:lnTo>
                <a:lnTo>
                  <a:pt x="816" y="34"/>
                </a:lnTo>
                <a:lnTo>
                  <a:pt x="816" y="44"/>
                </a:lnTo>
                <a:lnTo>
                  <a:pt x="820" y="52"/>
                </a:lnTo>
                <a:lnTo>
                  <a:pt x="826" y="58"/>
                </a:lnTo>
                <a:lnTo>
                  <a:pt x="826" y="58"/>
                </a:lnTo>
                <a:lnTo>
                  <a:pt x="836" y="66"/>
                </a:lnTo>
                <a:lnTo>
                  <a:pt x="846" y="68"/>
                </a:lnTo>
                <a:lnTo>
                  <a:pt x="866" y="72"/>
                </a:lnTo>
                <a:lnTo>
                  <a:pt x="866" y="72"/>
                </a:lnTo>
                <a:lnTo>
                  <a:pt x="854" y="74"/>
                </a:lnTo>
                <a:lnTo>
                  <a:pt x="838" y="72"/>
                </a:lnTo>
                <a:lnTo>
                  <a:pt x="824" y="66"/>
                </a:lnTo>
                <a:lnTo>
                  <a:pt x="808" y="58"/>
                </a:lnTo>
                <a:lnTo>
                  <a:pt x="808" y="58"/>
                </a:lnTo>
                <a:lnTo>
                  <a:pt x="784" y="38"/>
                </a:lnTo>
                <a:lnTo>
                  <a:pt x="772" y="30"/>
                </a:lnTo>
                <a:lnTo>
                  <a:pt x="756" y="20"/>
                </a:lnTo>
                <a:lnTo>
                  <a:pt x="756" y="20"/>
                </a:lnTo>
                <a:lnTo>
                  <a:pt x="744" y="16"/>
                </a:lnTo>
                <a:lnTo>
                  <a:pt x="734" y="14"/>
                </a:lnTo>
                <a:lnTo>
                  <a:pt x="722" y="14"/>
                </a:lnTo>
                <a:lnTo>
                  <a:pt x="712" y="18"/>
                </a:lnTo>
                <a:lnTo>
                  <a:pt x="712" y="18"/>
                </a:lnTo>
                <a:lnTo>
                  <a:pt x="704" y="22"/>
                </a:lnTo>
                <a:lnTo>
                  <a:pt x="700" y="28"/>
                </a:lnTo>
                <a:lnTo>
                  <a:pt x="696" y="34"/>
                </a:lnTo>
                <a:lnTo>
                  <a:pt x="694" y="42"/>
                </a:lnTo>
                <a:lnTo>
                  <a:pt x="686" y="42"/>
                </a:lnTo>
                <a:lnTo>
                  <a:pt x="686" y="42"/>
                </a:lnTo>
                <a:lnTo>
                  <a:pt x="684" y="36"/>
                </a:lnTo>
                <a:lnTo>
                  <a:pt x="680" y="32"/>
                </a:lnTo>
                <a:lnTo>
                  <a:pt x="676" y="30"/>
                </a:lnTo>
                <a:lnTo>
                  <a:pt x="670" y="28"/>
                </a:lnTo>
                <a:lnTo>
                  <a:pt x="670" y="28"/>
                </a:lnTo>
                <a:lnTo>
                  <a:pt x="666" y="30"/>
                </a:lnTo>
                <a:lnTo>
                  <a:pt x="662" y="32"/>
                </a:lnTo>
                <a:lnTo>
                  <a:pt x="658" y="36"/>
                </a:lnTo>
                <a:lnTo>
                  <a:pt x="656" y="42"/>
                </a:lnTo>
                <a:lnTo>
                  <a:pt x="636" y="42"/>
                </a:lnTo>
                <a:lnTo>
                  <a:pt x="636" y="42"/>
                </a:lnTo>
                <a:lnTo>
                  <a:pt x="636" y="36"/>
                </a:lnTo>
                <a:lnTo>
                  <a:pt x="632" y="30"/>
                </a:lnTo>
                <a:lnTo>
                  <a:pt x="632" y="30"/>
                </a:lnTo>
                <a:lnTo>
                  <a:pt x="626" y="26"/>
                </a:lnTo>
                <a:lnTo>
                  <a:pt x="620" y="24"/>
                </a:lnTo>
                <a:lnTo>
                  <a:pt x="620" y="24"/>
                </a:lnTo>
                <a:lnTo>
                  <a:pt x="612" y="26"/>
                </a:lnTo>
                <a:lnTo>
                  <a:pt x="606" y="30"/>
                </a:lnTo>
                <a:lnTo>
                  <a:pt x="606" y="30"/>
                </a:lnTo>
                <a:lnTo>
                  <a:pt x="604" y="36"/>
                </a:lnTo>
                <a:lnTo>
                  <a:pt x="602" y="44"/>
                </a:lnTo>
                <a:lnTo>
                  <a:pt x="602" y="44"/>
                </a:lnTo>
                <a:lnTo>
                  <a:pt x="600" y="50"/>
                </a:lnTo>
                <a:lnTo>
                  <a:pt x="596" y="52"/>
                </a:lnTo>
                <a:lnTo>
                  <a:pt x="592" y="54"/>
                </a:lnTo>
                <a:lnTo>
                  <a:pt x="586" y="56"/>
                </a:lnTo>
                <a:lnTo>
                  <a:pt x="586" y="56"/>
                </a:lnTo>
                <a:lnTo>
                  <a:pt x="582" y="54"/>
                </a:lnTo>
                <a:lnTo>
                  <a:pt x="578" y="52"/>
                </a:lnTo>
                <a:lnTo>
                  <a:pt x="574" y="50"/>
                </a:lnTo>
                <a:lnTo>
                  <a:pt x="572" y="44"/>
                </a:lnTo>
                <a:lnTo>
                  <a:pt x="572" y="44"/>
                </a:lnTo>
                <a:lnTo>
                  <a:pt x="572" y="44"/>
                </a:lnTo>
                <a:lnTo>
                  <a:pt x="572" y="36"/>
                </a:lnTo>
                <a:lnTo>
                  <a:pt x="568" y="30"/>
                </a:lnTo>
                <a:lnTo>
                  <a:pt x="568" y="30"/>
                </a:lnTo>
                <a:lnTo>
                  <a:pt x="562" y="26"/>
                </a:lnTo>
                <a:lnTo>
                  <a:pt x="554" y="24"/>
                </a:lnTo>
                <a:lnTo>
                  <a:pt x="554" y="24"/>
                </a:lnTo>
                <a:lnTo>
                  <a:pt x="548" y="26"/>
                </a:lnTo>
                <a:lnTo>
                  <a:pt x="542" y="30"/>
                </a:lnTo>
                <a:lnTo>
                  <a:pt x="542" y="30"/>
                </a:lnTo>
                <a:lnTo>
                  <a:pt x="538" y="36"/>
                </a:lnTo>
                <a:lnTo>
                  <a:pt x="538" y="44"/>
                </a:lnTo>
                <a:lnTo>
                  <a:pt x="538" y="44"/>
                </a:lnTo>
                <a:lnTo>
                  <a:pt x="536" y="50"/>
                </a:lnTo>
                <a:lnTo>
                  <a:pt x="532" y="52"/>
                </a:lnTo>
                <a:lnTo>
                  <a:pt x="528" y="54"/>
                </a:lnTo>
                <a:lnTo>
                  <a:pt x="522" y="56"/>
                </a:lnTo>
                <a:lnTo>
                  <a:pt x="522" y="56"/>
                </a:lnTo>
                <a:lnTo>
                  <a:pt x="518" y="54"/>
                </a:lnTo>
                <a:lnTo>
                  <a:pt x="514" y="52"/>
                </a:lnTo>
                <a:lnTo>
                  <a:pt x="510" y="48"/>
                </a:lnTo>
                <a:lnTo>
                  <a:pt x="508" y="44"/>
                </a:lnTo>
                <a:lnTo>
                  <a:pt x="508" y="44"/>
                </a:lnTo>
                <a:lnTo>
                  <a:pt x="508" y="44"/>
                </a:lnTo>
                <a:lnTo>
                  <a:pt x="506" y="36"/>
                </a:lnTo>
                <a:lnTo>
                  <a:pt x="504" y="30"/>
                </a:lnTo>
                <a:lnTo>
                  <a:pt x="504" y="30"/>
                </a:lnTo>
                <a:lnTo>
                  <a:pt x="498" y="26"/>
                </a:lnTo>
                <a:lnTo>
                  <a:pt x="490" y="24"/>
                </a:lnTo>
                <a:lnTo>
                  <a:pt x="490" y="24"/>
                </a:lnTo>
                <a:lnTo>
                  <a:pt x="484" y="26"/>
                </a:lnTo>
                <a:lnTo>
                  <a:pt x="478" y="30"/>
                </a:lnTo>
                <a:lnTo>
                  <a:pt x="478" y="30"/>
                </a:lnTo>
                <a:lnTo>
                  <a:pt x="474" y="38"/>
                </a:lnTo>
                <a:lnTo>
                  <a:pt x="0" y="38"/>
                </a:lnTo>
                <a:lnTo>
                  <a:pt x="0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6" y="44"/>
                </a:lnTo>
                <a:lnTo>
                  <a:pt x="478" y="40"/>
                </a:lnTo>
                <a:lnTo>
                  <a:pt x="482" y="36"/>
                </a:lnTo>
                <a:lnTo>
                  <a:pt x="486" y="34"/>
                </a:lnTo>
                <a:lnTo>
                  <a:pt x="490" y="32"/>
                </a:lnTo>
                <a:lnTo>
                  <a:pt x="490" y="32"/>
                </a:lnTo>
                <a:lnTo>
                  <a:pt x="496" y="34"/>
                </a:lnTo>
                <a:lnTo>
                  <a:pt x="500" y="36"/>
                </a:lnTo>
                <a:lnTo>
                  <a:pt x="504" y="40"/>
                </a:lnTo>
                <a:lnTo>
                  <a:pt x="506" y="44"/>
                </a:lnTo>
                <a:lnTo>
                  <a:pt x="506" y="44"/>
                </a:lnTo>
                <a:lnTo>
                  <a:pt x="506" y="44"/>
                </a:lnTo>
                <a:lnTo>
                  <a:pt x="506" y="52"/>
                </a:lnTo>
                <a:lnTo>
                  <a:pt x="510" y="58"/>
                </a:lnTo>
                <a:lnTo>
                  <a:pt x="510" y="58"/>
                </a:lnTo>
                <a:lnTo>
                  <a:pt x="516" y="62"/>
                </a:lnTo>
                <a:lnTo>
                  <a:pt x="522" y="64"/>
                </a:lnTo>
                <a:lnTo>
                  <a:pt x="522" y="64"/>
                </a:lnTo>
                <a:lnTo>
                  <a:pt x="530" y="62"/>
                </a:lnTo>
                <a:lnTo>
                  <a:pt x="536" y="58"/>
                </a:lnTo>
                <a:lnTo>
                  <a:pt x="536" y="58"/>
                </a:lnTo>
                <a:lnTo>
                  <a:pt x="540" y="52"/>
                </a:lnTo>
                <a:lnTo>
                  <a:pt x="540" y="44"/>
                </a:lnTo>
                <a:lnTo>
                  <a:pt x="540" y="44"/>
                </a:lnTo>
                <a:lnTo>
                  <a:pt x="540" y="44"/>
                </a:lnTo>
                <a:lnTo>
                  <a:pt x="542" y="40"/>
                </a:lnTo>
                <a:lnTo>
                  <a:pt x="546" y="36"/>
                </a:lnTo>
                <a:lnTo>
                  <a:pt x="550" y="34"/>
                </a:lnTo>
                <a:lnTo>
                  <a:pt x="554" y="32"/>
                </a:lnTo>
                <a:lnTo>
                  <a:pt x="554" y="32"/>
                </a:lnTo>
                <a:lnTo>
                  <a:pt x="560" y="34"/>
                </a:lnTo>
                <a:lnTo>
                  <a:pt x="564" y="36"/>
                </a:lnTo>
                <a:lnTo>
                  <a:pt x="568" y="40"/>
                </a:lnTo>
                <a:lnTo>
                  <a:pt x="570" y="44"/>
                </a:lnTo>
                <a:lnTo>
                  <a:pt x="570" y="44"/>
                </a:lnTo>
                <a:lnTo>
                  <a:pt x="570" y="44"/>
                </a:lnTo>
                <a:lnTo>
                  <a:pt x="572" y="52"/>
                </a:lnTo>
                <a:lnTo>
                  <a:pt x="574" y="58"/>
                </a:lnTo>
                <a:lnTo>
                  <a:pt x="574" y="58"/>
                </a:lnTo>
                <a:lnTo>
                  <a:pt x="580" y="62"/>
                </a:lnTo>
                <a:lnTo>
                  <a:pt x="586" y="64"/>
                </a:lnTo>
                <a:lnTo>
                  <a:pt x="586" y="64"/>
                </a:lnTo>
                <a:lnTo>
                  <a:pt x="594" y="62"/>
                </a:lnTo>
                <a:lnTo>
                  <a:pt x="600" y="58"/>
                </a:lnTo>
                <a:lnTo>
                  <a:pt x="600" y="58"/>
                </a:lnTo>
                <a:lnTo>
                  <a:pt x="604" y="52"/>
                </a:lnTo>
                <a:lnTo>
                  <a:pt x="606" y="44"/>
                </a:lnTo>
                <a:lnTo>
                  <a:pt x="606" y="44"/>
                </a:lnTo>
                <a:lnTo>
                  <a:pt x="606" y="44"/>
                </a:lnTo>
                <a:lnTo>
                  <a:pt x="606" y="40"/>
                </a:lnTo>
                <a:lnTo>
                  <a:pt x="610" y="36"/>
                </a:lnTo>
                <a:lnTo>
                  <a:pt x="614" y="34"/>
                </a:lnTo>
                <a:lnTo>
                  <a:pt x="618" y="32"/>
                </a:lnTo>
                <a:lnTo>
                  <a:pt x="618" y="32"/>
                </a:lnTo>
                <a:lnTo>
                  <a:pt x="624" y="34"/>
                </a:lnTo>
                <a:lnTo>
                  <a:pt x="628" y="36"/>
                </a:lnTo>
                <a:lnTo>
                  <a:pt x="632" y="40"/>
                </a:lnTo>
                <a:lnTo>
                  <a:pt x="634" y="44"/>
                </a:lnTo>
                <a:lnTo>
                  <a:pt x="634" y="44"/>
                </a:lnTo>
                <a:lnTo>
                  <a:pt x="634" y="44"/>
                </a:lnTo>
                <a:lnTo>
                  <a:pt x="656" y="44"/>
                </a:lnTo>
                <a:lnTo>
                  <a:pt x="656" y="44"/>
                </a:lnTo>
                <a:lnTo>
                  <a:pt x="658" y="50"/>
                </a:lnTo>
                <a:lnTo>
                  <a:pt x="660" y="54"/>
                </a:lnTo>
                <a:lnTo>
                  <a:pt x="666" y="58"/>
                </a:lnTo>
                <a:lnTo>
                  <a:pt x="670" y="58"/>
                </a:lnTo>
                <a:lnTo>
                  <a:pt x="670" y="58"/>
                </a:lnTo>
                <a:lnTo>
                  <a:pt x="676" y="58"/>
                </a:lnTo>
                <a:lnTo>
                  <a:pt x="682" y="54"/>
                </a:lnTo>
                <a:lnTo>
                  <a:pt x="684" y="50"/>
                </a:lnTo>
                <a:lnTo>
                  <a:pt x="686" y="44"/>
                </a:lnTo>
                <a:lnTo>
                  <a:pt x="694" y="44"/>
                </a:lnTo>
                <a:lnTo>
                  <a:pt x="694" y="46"/>
                </a:lnTo>
                <a:lnTo>
                  <a:pt x="694" y="46"/>
                </a:lnTo>
                <a:lnTo>
                  <a:pt x="696" y="54"/>
                </a:lnTo>
                <a:lnTo>
                  <a:pt x="700" y="62"/>
                </a:lnTo>
                <a:lnTo>
                  <a:pt x="706" y="68"/>
                </a:lnTo>
                <a:lnTo>
                  <a:pt x="714" y="72"/>
                </a:lnTo>
                <a:lnTo>
                  <a:pt x="714" y="72"/>
                </a:lnTo>
                <a:lnTo>
                  <a:pt x="718" y="72"/>
                </a:lnTo>
                <a:lnTo>
                  <a:pt x="724" y="72"/>
                </a:lnTo>
                <a:lnTo>
                  <a:pt x="732" y="68"/>
                </a:lnTo>
                <a:lnTo>
                  <a:pt x="732" y="68"/>
                </a:lnTo>
                <a:lnTo>
                  <a:pt x="736" y="64"/>
                </a:lnTo>
                <a:lnTo>
                  <a:pt x="738" y="60"/>
                </a:lnTo>
                <a:lnTo>
                  <a:pt x="740" y="56"/>
                </a:lnTo>
                <a:lnTo>
                  <a:pt x="740" y="50"/>
                </a:lnTo>
                <a:lnTo>
                  <a:pt x="740" y="50"/>
                </a:lnTo>
                <a:lnTo>
                  <a:pt x="740" y="44"/>
                </a:lnTo>
                <a:lnTo>
                  <a:pt x="736" y="40"/>
                </a:lnTo>
                <a:lnTo>
                  <a:pt x="734" y="36"/>
                </a:lnTo>
                <a:lnTo>
                  <a:pt x="728" y="34"/>
                </a:lnTo>
                <a:lnTo>
                  <a:pt x="728" y="34"/>
                </a:lnTo>
                <a:lnTo>
                  <a:pt x="724" y="32"/>
                </a:lnTo>
                <a:lnTo>
                  <a:pt x="718" y="34"/>
                </a:lnTo>
                <a:lnTo>
                  <a:pt x="718" y="34"/>
                </a:lnTo>
                <a:lnTo>
                  <a:pt x="714" y="38"/>
                </a:lnTo>
                <a:lnTo>
                  <a:pt x="712" y="42"/>
                </a:lnTo>
                <a:lnTo>
                  <a:pt x="712" y="42"/>
                </a:lnTo>
                <a:lnTo>
                  <a:pt x="712" y="48"/>
                </a:lnTo>
                <a:lnTo>
                  <a:pt x="714" y="52"/>
                </a:lnTo>
                <a:lnTo>
                  <a:pt x="714" y="52"/>
                </a:lnTo>
                <a:lnTo>
                  <a:pt x="716" y="56"/>
                </a:lnTo>
                <a:lnTo>
                  <a:pt x="722" y="58"/>
                </a:lnTo>
                <a:lnTo>
                  <a:pt x="722" y="58"/>
                </a:lnTo>
                <a:lnTo>
                  <a:pt x="722" y="50"/>
                </a:lnTo>
                <a:lnTo>
                  <a:pt x="724" y="46"/>
                </a:lnTo>
                <a:lnTo>
                  <a:pt x="724" y="46"/>
                </a:lnTo>
                <a:lnTo>
                  <a:pt x="728" y="46"/>
                </a:lnTo>
                <a:lnTo>
                  <a:pt x="730" y="46"/>
                </a:lnTo>
                <a:lnTo>
                  <a:pt x="730" y="46"/>
                </a:lnTo>
                <a:lnTo>
                  <a:pt x="734" y="50"/>
                </a:lnTo>
                <a:lnTo>
                  <a:pt x="734" y="56"/>
                </a:lnTo>
                <a:lnTo>
                  <a:pt x="734" y="56"/>
                </a:lnTo>
                <a:lnTo>
                  <a:pt x="732" y="62"/>
                </a:lnTo>
                <a:lnTo>
                  <a:pt x="726" y="66"/>
                </a:lnTo>
                <a:lnTo>
                  <a:pt x="726" y="66"/>
                </a:lnTo>
                <a:lnTo>
                  <a:pt x="720" y="68"/>
                </a:lnTo>
                <a:lnTo>
                  <a:pt x="714" y="68"/>
                </a:lnTo>
                <a:lnTo>
                  <a:pt x="714" y="68"/>
                </a:lnTo>
                <a:lnTo>
                  <a:pt x="708" y="64"/>
                </a:lnTo>
                <a:lnTo>
                  <a:pt x="704" y="58"/>
                </a:lnTo>
                <a:lnTo>
                  <a:pt x="700" y="52"/>
                </a:lnTo>
                <a:lnTo>
                  <a:pt x="698" y="46"/>
                </a:lnTo>
                <a:lnTo>
                  <a:pt x="698" y="46"/>
                </a:lnTo>
                <a:lnTo>
                  <a:pt x="700" y="38"/>
                </a:lnTo>
                <a:lnTo>
                  <a:pt x="702" y="32"/>
                </a:lnTo>
                <a:lnTo>
                  <a:pt x="708" y="26"/>
                </a:lnTo>
                <a:lnTo>
                  <a:pt x="714" y="22"/>
                </a:lnTo>
                <a:lnTo>
                  <a:pt x="714" y="22"/>
                </a:lnTo>
                <a:lnTo>
                  <a:pt x="724" y="20"/>
                </a:lnTo>
                <a:lnTo>
                  <a:pt x="736" y="18"/>
                </a:lnTo>
                <a:lnTo>
                  <a:pt x="746" y="20"/>
                </a:lnTo>
                <a:lnTo>
                  <a:pt x="754" y="24"/>
                </a:lnTo>
                <a:lnTo>
                  <a:pt x="754" y="24"/>
                </a:lnTo>
                <a:lnTo>
                  <a:pt x="778" y="40"/>
                </a:lnTo>
                <a:lnTo>
                  <a:pt x="802" y="60"/>
                </a:lnTo>
                <a:lnTo>
                  <a:pt x="802" y="60"/>
                </a:lnTo>
                <a:lnTo>
                  <a:pt x="814" y="66"/>
                </a:lnTo>
                <a:lnTo>
                  <a:pt x="824" y="72"/>
                </a:lnTo>
                <a:lnTo>
                  <a:pt x="834" y="76"/>
                </a:lnTo>
                <a:lnTo>
                  <a:pt x="842" y="76"/>
                </a:lnTo>
                <a:lnTo>
                  <a:pt x="842" y="76"/>
                </a:lnTo>
                <a:lnTo>
                  <a:pt x="860" y="78"/>
                </a:lnTo>
                <a:lnTo>
                  <a:pt x="878" y="76"/>
                </a:lnTo>
                <a:lnTo>
                  <a:pt x="894" y="74"/>
                </a:lnTo>
                <a:lnTo>
                  <a:pt x="910" y="70"/>
                </a:lnTo>
                <a:lnTo>
                  <a:pt x="926" y="66"/>
                </a:lnTo>
                <a:lnTo>
                  <a:pt x="942" y="58"/>
                </a:lnTo>
                <a:lnTo>
                  <a:pt x="974" y="44"/>
                </a:lnTo>
                <a:lnTo>
                  <a:pt x="974" y="44"/>
                </a:lnTo>
                <a:lnTo>
                  <a:pt x="970" y="52"/>
                </a:lnTo>
                <a:lnTo>
                  <a:pt x="972" y="62"/>
                </a:lnTo>
                <a:lnTo>
                  <a:pt x="972" y="62"/>
                </a:lnTo>
                <a:lnTo>
                  <a:pt x="976" y="70"/>
                </a:lnTo>
                <a:lnTo>
                  <a:pt x="984" y="78"/>
                </a:lnTo>
                <a:lnTo>
                  <a:pt x="984" y="78"/>
                </a:lnTo>
                <a:lnTo>
                  <a:pt x="992" y="80"/>
                </a:lnTo>
                <a:lnTo>
                  <a:pt x="998" y="78"/>
                </a:lnTo>
                <a:lnTo>
                  <a:pt x="1006" y="76"/>
                </a:lnTo>
                <a:lnTo>
                  <a:pt x="1010" y="74"/>
                </a:lnTo>
                <a:lnTo>
                  <a:pt x="1010" y="74"/>
                </a:lnTo>
                <a:lnTo>
                  <a:pt x="1004" y="68"/>
                </a:lnTo>
                <a:lnTo>
                  <a:pt x="1002" y="60"/>
                </a:lnTo>
                <a:lnTo>
                  <a:pt x="1000" y="52"/>
                </a:lnTo>
                <a:lnTo>
                  <a:pt x="1002" y="44"/>
                </a:lnTo>
                <a:lnTo>
                  <a:pt x="1002" y="44"/>
                </a:lnTo>
                <a:lnTo>
                  <a:pt x="1006" y="34"/>
                </a:lnTo>
                <a:lnTo>
                  <a:pt x="1012" y="26"/>
                </a:lnTo>
                <a:lnTo>
                  <a:pt x="1020" y="22"/>
                </a:lnTo>
                <a:lnTo>
                  <a:pt x="1030" y="16"/>
                </a:lnTo>
                <a:lnTo>
                  <a:pt x="1030" y="16"/>
                </a:lnTo>
                <a:lnTo>
                  <a:pt x="1042" y="12"/>
                </a:lnTo>
                <a:lnTo>
                  <a:pt x="1052" y="10"/>
                </a:lnTo>
                <a:lnTo>
                  <a:pt x="1062" y="8"/>
                </a:lnTo>
                <a:lnTo>
                  <a:pt x="1072" y="8"/>
                </a:lnTo>
                <a:lnTo>
                  <a:pt x="1072" y="8"/>
                </a:lnTo>
                <a:lnTo>
                  <a:pt x="1082" y="12"/>
                </a:lnTo>
                <a:lnTo>
                  <a:pt x="1090" y="16"/>
                </a:lnTo>
                <a:lnTo>
                  <a:pt x="1096" y="24"/>
                </a:lnTo>
                <a:lnTo>
                  <a:pt x="1100" y="32"/>
                </a:lnTo>
                <a:lnTo>
                  <a:pt x="1100" y="32"/>
                </a:lnTo>
                <a:lnTo>
                  <a:pt x="1102" y="42"/>
                </a:lnTo>
                <a:lnTo>
                  <a:pt x="1102" y="52"/>
                </a:lnTo>
                <a:lnTo>
                  <a:pt x="1098" y="60"/>
                </a:lnTo>
                <a:lnTo>
                  <a:pt x="1092" y="68"/>
                </a:lnTo>
                <a:lnTo>
                  <a:pt x="1092" y="68"/>
                </a:lnTo>
                <a:lnTo>
                  <a:pt x="1088" y="72"/>
                </a:lnTo>
                <a:lnTo>
                  <a:pt x="1084" y="74"/>
                </a:lnTo>
                <a:lnTo>
                  <a:pt x="1078" y="74"/>
                </a:lnTo>
                <a:lnTo>
                  <a:pt x="1072" y="74"/>
                </a:lnTo>
                <a:lnTo>
                  <a:pt x="1072" y="74"/>
                </a:lnTo>
                <a:lnTo>
                  <a:pt x="1066" y="74"/>
                </a:lnTo>
                <a:lnTo>
                  <a:pt x="1062" y="70"/>
                </a:lnTo>
                <a:lnTo>
                  <a:pt x="1054" y="62"/>
                </a:lnTo>
                <a:lnTo>
                  <a:pt x="1054" y="62"/>
                </a:lnTo>
                <a:lnTo>
                  <a:pt x="1052" y="58"/>
                </a:lnTo>
                <a:lnTo>
                  <a:pt x="1050" y="54"/>
                </a:lnTo>
                <a:lnTo>
                  <a:pt x="1052" y="50"/>
                </a:lnTo>
                <a:lnTo>
                  <a:pt x="1054" y="46"/>
                </a:lnTo>
                <a:lnTo>
                  <a:pt x="1054" y="46"/>
                </a:lnTo>
                <a:lnTo>
                  <a:pt x="1056" y="42"/>
                </a:lnTo>
                <a:lnTo>
                  <a:pt x="1062" y="40"/>
                </a:lnTo>
                <a:lnTo>
                  <a:pt x="1066" y="40"/>
                </a:lnTo>
                <a:lnTo>
                  <a:pt x="1070" y="42"/>
                </a:lnTo>
                <a:lnTo>
                  <a:pt x="1070" y="42"/>
                </a:lnTo>
                <a:lnTo>
                  <a:pt x="1072" y="44"/>
                </a:lnTo>
                <a:lnTo>
                  <a:pt x="1074" y="48"/>
                </a:lnTo>
                <a:lnTo>
                  <a:pt x="1074" y="48"/>
                </a:lnTo>
                <a:lnTo>
                  <a:pt x="1074" y="50"/>
                </a:lnTo>
                <a:lnTo>
                  <a:pt x="1074" y="54"/>
                </a:lnTo>
                <a:lnTo>
                  <a:pt x="1074" y="54"/>
                </a:lnTo>
                <a:lnTo>
                  <a:pt x="1070" y="56"/>
                </a:lnTo>
                <a:lnTo>
                  <a:pt x="1068" y="58"/>
                </a:lnTo>
                <a:lnTo>
                  <a:pt x="1068" y="58"/>
                </a:lnTo>
                <a:lnTo>
                  <a:pt x="1064" y="58"/>
                </a:lnTo>
                <a:lnTo>
                  <a:pt x="1062" y="56"/>
                </a:lnTo>
                <a:lnTo>
                  <a:pt x="1062" y="56"/>
                </a:lnTo>
                <a:lnTo>
                  <a:pt x="1066" y="60"/>
                </a:lnTo>
                <a:lnTo>
                  <a:pt x="1070" y="62"/>
                </a:lnTo>
                <a:lnTo>
                  <a:pt x="1076" y="62"/>
                </a:lnTo>
                <a:lnTo>
                  <a:pt x="1080" y="60"/>
                </a:lnTo>
                <a:lnTo>
                  <a:pt x="1080" y="60"/>
                </a:lnTo>
                <a:lnTo>
                  <a:pt x="1084" y="58"/>
                </a:lnTo>
                <a:lnTo>
                  <a:pt x="1088" y="52"/>
                </a:lnTo>
                <a:lnTo>
                  <a:pt x="1088" y="48"/>
                </a:lnTo>
                <a:lnTo>
                  <a:pt x="1088" y="42"/>
                </a:lnTo>
                <a:lnTo>
                  <a:pt x="1088" y="42"/>
                </a:lnTo>
                <a:lnTo>
                  <a:pt x="1086" y="36"/>
                </a:lnTo>
                <a:lnTo>
                  <a:pt x="1080" y="30"/>
                </a:lnTo>
                <a:lnTo>
                  <a:pt x="1074" y="26"/>
                </a:lnTo>
                <a:lnTo>
                  <a:pt x="1066" y="26"/>
                </a:lnTo>
                <a:lnTo>
                  <a:pt x="1066" y="26"/>
                </a:lnTo>
                <a:lnTo>
                  <a:pt x="1058" y="26"/>
                </a:lnTo>
                <a:lnTo>
                  <a:pt x="1050" y="32"/>
                </a:lnTo>
                <a:lnTo>
                  <a:pt x="1046" y="38"/>
                </a:lnTo>
                <a:lnTo>
                  <a:pt x="1044" y="44"/>
                </a:lnTo>
                <a:lnTo>
                  <a:pt x="1044" y="44"/>
                </a:lnTo>
                <a:lnTo>
                  <a:pt x="1044" y="54"/>
                </a:lnTo>
                <a:lnTo>
                  <a:pt x="1046" y="64"/>
                </a:lnTo>
                <a:lnTo>
                  <a:pt x="1052" y="70"/>
                </a:lnTo>
                <a:lnTo>
                  <a:pt x="1060" y="76"/>
                </a:lnTo>
                <a:lnTo>
                  <a:pt x="1060" y="76"/>
                </a:lnTo>
                <a:lnTo>
                  <a:pt x="1070" y="80"/>
                </a:lnTo>
                <a:lnTo>
                  <a:pt x="1078" y="80"/>
                </a:lnTo>
                <a:lnTo>
                  <a:pt x="1088" y="78"/>
                </a:lnTo>
                <a:lnTo>
                  <a:pt x="1096" y="72"/>
                </a:lnTo>
                <a:lnTo>
                  <a:pt x="1096" y="72"/>
                </a:lnTo>
                <a:lnTo>
                  <a:pt x="1104" y="64"/>
                </a:lnTo>
                <a:lnTo>
                  <a:pt x="1108" y="54"/>
                </a:lnTo>
                <a:lnTo>
                  <a:pt x="1108" y="54"/>
                </a:lnTo>
                <a:lnTo>
                  <a:pt x="1112" y="64"/>
                </a:lnTo>
                <a:lnTo>
                  <a:pt x="1120" y="72"/>
                </a:lnTo>
                <a:lnTo>
                  <a:pt x="1120" y="72"/>
                </a:lnTo>
                <a:lnTo>
                  <a:pt x="1128" y="78"/>
                </a:lnTo>
                <a:lnTo>
                  <a:pt x="1138" y="80"/>
                </a:lnTo>
                <a:lnTo>
                  <a:pt x="1146" y="80"/>
                </a:lnTo>
                <a:lnTo>
                  <a:pt x="1156" y="76"/>
                </a:lnTo>
                <a:lnTo>
                  <a:pt x="1156" y="76"/>
                </a:lnTo>
                <a:lnTo>
                  <a:pt x="1164" y="70"/>
                </a:lnTo>
                <a:lnTo>
                  <a:pt x="1170" y="64"/>
                </a:lnTo>
                <a:lnTo>
                  <a:pt x="1172" y="54"/>
                </a:lnTo>
                <a:lnTo>
                  <a:pt x="1172" y="44"/>
                </a:lnTo>
                <a:lnTo>
                  <a:pt x="1172" y="44"/>
                </a:lnTo>
                <a:lnTo>
                  <a:pt x="1170" y="38"/>
                </a:lnTo>
                <a:lnTo>
                  <a:pt x="1166" y="32"/>
                </a:lnTo>
                <a:lnTo>
                  <a:pt x="1158" y="26"/>
                </a:lnTo>
                <a:lnTo>
                  <a:pt x="1150" y="26"/>
                </a:lnTo>
                <a:lnTo>
                  <a:pt x="1150" y="26"/>
                </a:lnTo>
                <a:lnTo>
                  <a:pt x="1142" y="26"/>
                </a:lnTo>
                <a:lnTo>
                  <a:pt x="1136" y="30"/>
                </a:lnTo>
                <a:lnTo>
                  <a:pt x="1130" y="36"/>
                </a:lnTo>
                <a:lnTo>
                  <a:pt x="1128" y="42"/>
                </a:lnTo>
                <a:lnTo>
                  <a:pt x="1128" y="42"/>
                </a:lnTo>
                <a:lnTo>
                  <a:pt x="1128" y="48"/>
                </a:lnTo>
                <a:lnTo>
                  <a:pt x="1128" y="52"/>
                </a:lnTo>
                <a:lnTo>
                  <a:pt x="1132" y="58"/>
                </a:lnTo>
                <a:lnTo>
                  <a:pt x="1136" y="60"/>
                </a:lnTo>
                <a:lnTo>
                  <a:pt x="1136" y="60"/>
                </a:lnTo>
                <a:lnTo>
                  <a:pt x="1140" y="62"/>
                </a:lnTo>
                <a:lnTo>
                  <a:pt x="1146" y="62"/>
                </a:lnTo>
                <a:lnTo>
                  <a:pt x="1150" y="60"/>
                </a:lnTo>
                <a:lnTo>
                  <a:pt x="1154" y="56"/>
                </a:lnTo>
                <a:lnTo>
                  <a:pt x="1154" y="56"/>
                </a:lnTo>
                <a:lnTo>
                  <a:pt x="1152" y="58"/>
                </a:lnTo>
                <a:lnTo>
                  <a:pt x="1148" y="58"/>
                </a:lnTo>
                <a:lnTo>
                  <a:pt x="1148" y="58"/>
                </a:lnTo>
                <a:lnTo>
                  <a:pt x="1146" y="56"/>
                </a:lnTo>
                <a:lnTo>
                  <a:pt x="1142" y="54"/>
                </a:lnTo>
                <a:lnTo>
                  <a:pt x="1142" y="54"/>
                </a:lnTo>
                <a:lnTo>
                  <a:pt x="1142" y="50"/>
                </a:lnTo>
                <a:lnTo>
                  <a:pt x="1142" y="48"/>
                </a:lnTo>
                <a:lnTo>
                  <a:pt x="1142" y="48"/>
                </a:lnTo>
                <a:lnTo>
                  <a:pt x="1144" y="44"/>
                </a:lnTo>
                <a:lnTo>
                  <a:pt x="1146" y="42"/>
                </a:lnTo>
                <a:lnTo>
                  <a:pt x="1146" y="42"/>
                </a:lnTo>
                <a:lnTo>
                  <a:pt x="1150" y="40"/>
                </a:lnTo>
                <a:lnTo>
                  <a:pt x="1154" y="40"/>
                </a:lnTo>
                <a:lnTo>
                  <a:pt x="1160" y="42"/>
                </a:lnTo>
                <a:lnTo>
                  <a:pt x="1162" y="46"/>
                </a:lnTo>
                <a:lnTo>
                  <a:pt x="1162" y="46"/>
                </a:lnTo>
                <a:lnTo>
                  <a:pt x="1164" y="50"/>
                </a:lnTo>
                <a:lnTo>
                  <a:pt x="1166" y="54"/>
                </a:lnTo>
                <a:lnTo>
                  <a:pt x="1164" y="58"/>
                </a:lnTo>
                <a:lnTo>
                  <a:pt x="1162" y="62"/>
                </a:lnTo>
                <a:lnTo>
                  <a:pt x="1162" y="62"/>
                </a:lnTo>
                <a:lnTo>
                  <a:pt x="1154" y="70"/>
                </a:lnTo>
                <a:lnTo>
                  <a:pt x="1150" y="74"/>
                </a:lnTo>
                <a:lnTo>
                  <a:pt x="1144" y="74"/>
                </a:lnTo>
                <a:lnTo>
                  <a:pt x="1144" y="74"/>
                </a:lnTo>
                <a:lnTo>
                  <a:pt x="1138" y="74"/>
                </a:lnTo>
                <a:lnTo>
                  <a:pt x="1132" y="74"/>
                </a:lnTo>
                <a:lnTo>
                  <a:pt x="1128" y="72"/>
                </a:lnTo>
                <a:lnTo>
                  <a:pt x="1124" y="68"/>
                </a:lnTo>
                <a:lnTo>
                  <a:pt x="1124" y="68"/>
                </a:lnTo>
                <a:lnTo>
                  <a:pt x="1118" y="60"/>
                </a:lnTo>
                <a:lnTo>
                  <a:pt x="1114" y="52"/>
                </a:lnTo>
                <a:lnTo>
                  <a:pt x="1114" y="42"/>
                </a:lnTo>
                <a:lnTo>
                  <a:pt x="1116" y="32"/>
                </a:lnTo>
                <a:lnTo>
                  <a:pt x="1116" y="32"/>
                </a:lnTo>
                <a:lnTo>
                  <a:pt x="1120" y="24"/>
                </a:lnTo>
                <a:lnTo>
                  <a:pt x="1126" y="16"/>
                </a:lnTo>
                <a:lnTo>
                  <a:pt x="1134" y="12"/>
                </a:lnTo>
                <a:lnTo>
                  <a:pt x="1144" y="8"/>
                </a:lnTo>
                <a:lnTo>
                  <a:pt x="1144" y="8"/>
                </a:lnTo>
                <a:lnTo>
                  <a:pt x="1154" y="8"/>
                </a:lnTo>
                <a:lnTo>
                  <a:pt x="1164" y="10"/>
                </a:lnTo>
                <a:lnTo>
                  <a:pt x="1174" y="12"/>
                </a:lnTo>
                <a:lnTo>
                  <a:pt x="1186" y="16"/>
                </a:lnTo>
                <a:lnTo>
                  <a:pt x="1186" y="16"/>
                </a:lnTo>
                <a:lnTo>
                  <a:pt x="1196" y="22"/>
                </a:lnTo>
                <a:lnTo>
                  <a:pt x="1204" y="26"/>
                </a:lnTo>
                <a:lnTo>
                  <a:pt x="1210" y="34"/>
                </a:lnTo>
                <a:lnTo>
                  <a:pt x="1214" y="44"/>
                </a:lnTo>
                <a:lnTo>
                  <a:pt x="1214" y="44"/>
                </a:lnTo>
                <a:lnTo>
                  <a:pt x="1216" y="52"/>
                </a:lnTo>
                <a:lnTo>
                  <a:pt x="1214" y="60"/>
                </a:lnTo>
                <a:lnTo>
                  <a:pt x="1212" y="68"/>
                </a:lnTo>
                <a:lnTo>
                  <a:pt x="1206" y="74"/>
                </a:lnTo>
                <a:lnTo>
                  <a:pt x="1206" y="74"/>
                </a:lnTo>
                <a:lnTo>
                  <a:pt x="1210" y="76"/>
                </a:lnTo>
                <a:lnTo>
                  <a:pt x="1218" y="78"/>
                </a:lnTo>
                <a:lnTo>
                  <a:pt x="1224" y="80"/>
                </a:lnTo>
                <a:lnTo>
                  <a:pt x="1232" y="78"/>
                </a:lnTo>
                <a:lnTo>
                  <a:pt x="1232" y="78"/>
                </a:lnTo>
                <a:lnTo>
                  <a:pt x="1240" y="70"/>
                </a:lnTo>
                <a:lnTo>
                  <a:pt x="1244" y="62"/>
                </a:lnTo>
                <a:lnTo>
                  <a:pt x="1244" y="62"/>
                </a:lnTo>
                <a:lnTo>
                  <a:pt x="1246" y="52"/>
                </a:lnTo>
                <a:lnTo>
                  <a:pt x="1242" y="44"/>
                </a:lnTo>
                <a:lnTo>
                  <a:pt x="1242" y="44"/>
                </a:lnTo>
                <a:lnTo>
                  <a:pt x="1274" y="58"/>
                </a:lnTo>
                <a:lnTo>
                  <a:pt x="1290" y="66"/>
                </a:lnTo>
                <a:lnTo>
                  <a:pt x="1306" y="70"/>
                </a:lnTo>
                <a:lnTo>
                  <a:pt x="1322" y="74"/>
                </a:lnTo>
                <a:lnTo>
                  <a:pt x="1338" y="76"/>
                </a:lnTo>
                <a:lnTo>
                  <a:pt x="1356" y="78"/>
                </a:lnTo>
                <a:lnTo>
                  <a:pt x="1374" y="76"/>
                </a:lnTo>
                <a:lnTo>
                  <a:pt x="1374" y="76"/>
                </a:lnTo>
                <a:lnTo>
                  <a:pt x="1382" y="76"/>
                </a:lnTo>
                <a:lnTo>
                  <a:pt x="1392" y="72"/>
                </a:lnTo>
                <a:lnTo>
                  <a:pt x="1402" y="66"/>
                </a:lnTo>
                <a:lnTo>
                  <a:pt x="1414" y="60"/>
                </a:lnTo>
                <a:lnTo>
                  <a:pt x="1414" y="60"/>
                </a:lnTo>
                <a:lnTo>
                  <a:pt x="1438" y="40"/>
                </a:lnTo>
                <a:lnTo>
                  <a:pt x="1462" y="24"/>
                </a:lnTo>
                <a:lnTo>
                  <a:pt x="1462" y="24"/>
                </a:lnTo>
                <a:lnTo>
                  <a:pt x="1470" y="20"/>
                </a:lnTo>
                <a:lnTo>
                  <a:pt x="1480" y="18"/>
                </a:lnTo>
                <a:lnTo>
                  <a:pt x="1492" y="20"/>
                </a:lnTo>
                <a:lnTo>
                  <a:pt x="1502" y="22"/>
                </a:lnTo>
                <a:lnTo>
                  <a:pt x="1502" y="22"/>
                </a:lnTo>
                <a:lnTo>
                  <a:pt x="1508" y="26"/>
                </a:lnTo>
                <a:lnTo>
                  <a:pt x="1514" y="32"/>
                </a:lnTo>
                <a:lnTo>
                  <a:pt x="1516" y="38"/>
                </a:lnTo>
                <a:lnTo>
                  <a:pt x="1518" y="46"/>
                </a:lnTo>
                <a:lnTo>
                  <a:pt x="1518" y="46"/>
                </a:lnTo>
                <a:lnTo>
                  <a:pt x="1516" y="52"/>
                </a:lnTo>
                <a:lnTo>
                  <a:pt x="1512" y="58"/>
                </a:lnTo>
                <a:lnTo>
                  <a:pt x="1508" y="64"/>
                </a:lnTo>
                <a:lnTo>
                  <a:pt x="1502" y="68"/>
                </a:lnTo>
                <a:lnTo>
                  <a:pt x="1502" y="68"/>
                </a:lnTo>
                <a:lnTo>
                  <a:pt x="1496" y="68"/>
                </a:lnTo>
                <a:lnTo>
                  <a:pt x="1490" y="66"/>
                </a:lnTo>
                <a:lnTo>
                  <a:pt x="1490" y="66"/>
                </a:lnTo>
                <a:lnTo>
                  <a:pt x="1484" y="62"/>
                </a:lnTo>
                <a:lnTo>
                  <a:pt x="1482" y="56"/>
                </a:lnTo>
                <a:lnTo>
                  <a:pt x="1482" y="56"/>
                </a:lnTo>
                <a:lnTo>
                  <a:pt x="1482" y="50"/>
                </a:lnTo>
                <a:lnTo>
                  <a:pt x="1484" y="46"/>
                </a:lnTo>
                <a:lnTo>
                  <a:pt x="1484" y="46"/>
                </a:lnTo>
                <a:lnTo>
                  <a:pt x="1488" y="46"/>
                </a:lnTo>
                <a:lnTo>
                  <a:pt x="1492" y="46"/>
                </a:lnTo>
                <a:lnTo>
                  <a:pt x="1492" y="46"/>
                </a:lnTo>
                <a:lnTo>
                  <a:pt x="1494" y="50"/>
                </a:lnTo>
                <a:lnTo>
                  <a:pt x="1494" y="58"/>
                </a:lnTo>
                <a:lnTo>
                  <a:pt x="1494" y="58"/>
                </a:lnTo>
                <a:lnTo>
                  <a:pt x="1498" y="56"/>
                </a:lnTo>
                <a:lnTo>
                  <a:pt x="1502" y="52"/>
                </a:lnTo>
                <a:lnTo>
                  <a:pt x="1502" y="52"/>
                </a:lnTo>
                <a:lnTo>
                  <a:pt x="1504" y="48"/>
                </a:lnTo>
                <a:lnTo>
                  <a:pt x="1504" y="42"/>
                </a:lnTo>
                <a:lnTo>
                  <a:pt x="1504" y="42"/>
                </a:lnTo>
                <a:lnTo>
                  <a:pt x="1502" y="38"/>
                </a:lnTo>
                <a:lnTo>
                  <a:pt x="1498" y="34"/>
                </a:lnTo>
                <a:lnTo>
                  <a:pt x="1498" y="34"/>
                </a:lnTo>
                <a:lnTo>
                  <a:pt x="1492" y="32"/>
                </a:lnTo>
                <a:lnTo>
                  <a:pt x="1488" y="34"/>
                </a:lnTo>
                <a:lnTo>
                  <a:pt x="1488" y="34"/>
                </a:lnTo>
                <a:lnTo>
                  <a:pt x="1482" y="36"/>
                </a:lnTo>
                <a:lnTo>
                  <a:pt x="1480" y="40"/>
                </a:lnTo>
                <a:lnTo>
                  <a:pt x="1476" y="44"/>
                </a:lnTo>
                <a:lnTo>
                  <a:pt x="1476" y="50"/>
                </a:lnTo>
                <a:lnTo>
                  <a:pt x="1476" y="50"/>
                </a:lnTo>
                <a:lnTo>
                  <a:pt x="1476" y="56"/>
                </a:lnTo>
                <a:lnTo>
                  <a:pt x="1478" y="60"/>
                </a:lnTo>
                <a:lnTo>
                  <a:pt x="1480" y="64"/>
                </a:lnTo>
                <a:lnTo>
                  <a:pt x="1484" y="68"/>
                </a:lnTo>
                <a:lnTo>
                  <a:pt x="1484" y="68"/>
                </a:lnTo>
                <a:lnTo>
                  <a:pt x="1492" y="72"/>
                </a:lnTo>
                <a:lnTo>
                  <a:pt x="1498" y="72"/>
                </a:lnTo>
                <a:lnTo>
                  <a:pt x="1502" y="72"/>
                </a:lnTo>
                <a:lnTo>
                  <a:pt x="1502" y="72"/>
                </a:lnTo>
                <a:lnTo>
                  <a:pt x="1510" y="68"/>
                </a:lnTo>
                <a:lnTo>
                  <a:pt x="1516" y="62"/>
                </a:lnTo>
                <a:lnTo>
                  <a:pt x="1520" y="54"/>
                </a:lnTo>
                <a:lnTo>
                  <a:pt x="1522" y="46"/>
                </a:lnTo>
                <a:lnTo>
                  <a:pt x="1522" y="44"/>
                </a:lnTo>
                <a:lnTo>
                  <a:pt x="1530" y="44"/>
                </a:lnTo>
                <a:lnTo>
                  <a:pt x="1530" y="44"/>
                </a:lnTo>
                <a:lnTo>
                  <a:pt x="1532" y="50"/>
                </a:lnTo>
                <a:lnTo>
                  <a:pt x="1534" y="54"/>
                </a:lnTo>
                <a:lnTo>
                  <a:pt x="1540" y="58"/>
                </a:lnTo>
                <a:lnTo>
                  <a:pt x="1546" y="58"/>
                </a:lnTo>
                <a:lnTo>
                  <a:pt x="1546" y="58"/>
                </a:lnTo>
                <a:lnTo>
                  <a:pt x="1550" y="58"/>
                </a:lnTo>
                <a:lnTo>
                  <a:pt x="1556" y="54"/>
                </a:lnTo>
                <a:lnTo>
                  <a:pt x="1558" y="50"/>
                </a:lnTo>
                <a:lnTo>
                  <a:pt x="1560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2" y="44"/>
                </a:lnTo>
                <a:lnTo>
                  <a:pt x="1584" y="40"/>
                </a:lnTo>
                <a:lnTo>
                  <a:pt x="1588" y="36"/>
                </a:lnTo>
                <a:lnTo>
                  <a:pt x="1592" y="34"/>
                </a:lnTo>
                <a:lnTo>
                  <a:pt x="1596" y="32"/>
                </a:lnTo>
                <a:lnTo>
                  <a:pt x="1596" y="32"/>
                </a:lnTo>
                <a:lnTo>
                  <a:pt x="1602" y="34"/>
                </a:lnTo>
                <a:lnTo>
                  <a:pt x="1606" y="36"/>
                </a:lnTo>
                <a:lnTo>
                  <a:pt x="1610" y="40"/>
                </a:lnTo>
                <a:lnTo>
                  <a:pt x="1610" y="44"/>
                </a:lnTo>
                <a:lnTo>
                  <a:pt x="1610" y="44"/>
                </a:lnTo>
                <a:lnTo>
                  <a:pt x="1610" y="44"/>
                </a:lnTo>
                <a:lnTo>
                  <a:pt x="1612" y="52"/>
                </a:lnTo>
                <a:lnTo>
                  <a:pt x="1616" y="58"/>
                </a:lnTo>
                <a:lnTo>
                  <a:pt x="1616" y="58"/>
                </a:lnTo>
                <a:lnTo>
                  <a:pt x="1622" y="62"/>
                </a:lnTo>
                <a:lnTo>
                  <a:pt x="1628" y="64"/>
                </a:lnTo>
                <a:lnTo>
                  <a:pt x="1628" y="64"/>
                </a:lnTo>
                <a:lnTo>
                  <a:pt x="1636" y="62"/>
                </a:lnTo>
                <a:lnTo>
                  <a:pt x="1642" y="58"/>
                </a:lnTo>
                <a:lnTo>
                  <a:pt x="1642" y="58"/>
                </a:lnTo>
                <a:lnTo>
                  <a:pt x="1644" y="52"/>
                </a:lnTo>
                <a:lnTo>
                  <a:pt x="1646" y="44"/>
                </a:lnTo>
                <a:lnTo>
                  <a:pt x="1646" y="44"/>
                </a:lnTo>
                <a:lnTo>
                  <a:pt x="1646" y="44"/>
                </a:lnTo>
                <a:lnTo>
                  <a:pt x="1648" y="40"/>
                </a:lnTo>
                <a:lnTo>
                  <a:pt x="1652" y="36"/>
                </a:lnTo>
                <a:lnTo>
                  <a:pt x="1656" y="34"/>
                </a:lnTo>
                <a:lnTo>
                  <a:pt x="1662" y="32"/>
                </a:lnTo>
                <a:lnTo>
                  <a:pt x="1662" y="32"/>
                </a:lnTo>
                <a:lnTo>
                  <a:pt x="1666" y="34"/>
                </a:lnTo>
                <a:lnTo>
                  <a:pt x="1670" y="36"/>
                </a:lnTo>
                <a:lnTo>
                  <a:pt x="1674" y="40"/>
                </a:lnTo>
                <a:lnTo>
                  <a:pt x="1676" y="44"/>
                </a:lnTo>
                <a:lnTo>
                  <a:pt x="1676" y="44"/>
                </a:lnTo>
                <a:lnTo>
                  <a:pt x="1676" y="44"/>
                </a:lnTo>
                <a:lnTo>
                  <a:pt x="1676" y="52"/>
                </a:lnTo>
                <a:lnTo>
                  <a:pt x="1680" y="58"/>
                </a:lnTo>
                <a:lnTo>
                  <a:pt x="1680" y="58"/>
                </a:lnTo>
                <a:lnTo>
                  <a:pt x="1686" y="62"/>
                </a:lnTo>
                <a:lnTo>
                  <a:pt x="1694" y="64"/>
                </a:lnTo>
                <a:lnTo>
                  <a:pt x="1694" y="64"/>
                </a:lnTo>
                <a:lnTo>
                  <a:pt x="1700" y="62"/>
                </a:lnTo>
                <a:lnTo>
                  <a:pt x="1706" y="58"/>
                </a:lnTo>
                <a:lnTo>
                  <a:pt x="1706" y="58"/>
                </a:lnTo>
                <a:lnTo>
                  <a:pt x="1710" y="52"/>
                </a:lnTo>
                <a:lnTo>
                  <a:pt x="1710" y="44"/>
                </a:lnTo>
                <a:lnTo>
                  <a:pt x="1710" y="44"/>
                </a:lnTo>
                <a:lnTo>
                  <a:pt x="1710" y="44"/>
                </a:lnTo>
                <a:lnTo>
                  <a:pt x="1712" y="40"/>
                </a:lnTo>
                <a:lnTo>
                  <a:pt x="1716" y="36"/>
                </a:lnTo>
                <a:lnTo>
                  <a:pt x="1720" y="34"/>
                </a:lnTo>
                <a:lnTo>
                  <a:pt x="1726" y="32"/>
                </a:lnTo>
                <a:lnTo>
                  <a:pt x="1726" y="32"/>
                </a:lnTo>
                <a:lnTo>
                  <a:pt x="1730" y="34"/>
                </a:lnTo>
                <a:lnTo>
                  <a:pt x="1734" y="36"/>
                </a:lnTo>
                <a:lnTo>
                  <a:pt x="1738" y="40"/>
                </a:lnTo>
                <a:lnTo>
                  <a:pt x="1740" y="44"/>
                </a:lnTo>
                <a:lnTo>
                  <a:pt x="1740" y="44"/>
                </a:lnTo>
                <a:lnTo>
                  <a:pt x="1740" y="44"/>
                </a:lnTo>
                <a:lnTo>
                  <a:pt x="2216" y="44"/>
                </a:lnTo>
                <a:lnTo>
                  <a:pt x="2216" y="38"/>
                </a:lnTo>
                <a:lnTo>
                  <a:pt x="1742" y="38"/>
                </a:lnTo>
                <a:lnTo>
                  <a:pt x="1742" y="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5" name="Freeform 692"/>
          <p:cNvSpPr>
            <a:spLocks/>
          </p:cNvSpPr>
          <p:nvPr/>
        </p:nvSpPr>
        <p:spPr bwMode="auto">
          <a:xfrm>
            <a:off x="3902044" y="5726876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6" name="Freeform 692"/>
          <p:cNvSpPr>
            <a:spLocks/>
          </p:cNvSpPr>
          <p:nvPr/>
        </p:nvSpPr>
        <p:spPr bwMode="auto">
          <a:xfrm>
            <a:off x="4225894" y="6117911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297" name="Freeform 692"/>
          <p:cNvSpPr>
            <a:spLocks/>
          </p:cNvSpPr>
          <p:nvPr/>
        </p:nvSpPr>
        <p:spPr bwMode="auto">
          <a:xfrm>
            <a:off x="7071658" y="5757256"/>
            <a:ext cx="258778" cy="258778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dirty="0"/>
          </a:p>
        </p:txBody>
      </p:sp>
      <p:sp>
        <p:nvSpPr>
          <p:cNvPr id="298" name="Freeform 692"/>
          <p:cNvSpPr>
            <a:spLocks/>
          </p:cNvSpPr>
          <p:nvPr/>
        </p:nvSpPr>
        <p:spPr bwMode="auto">
          <a:xfrm>
            <a:off x="7300897" y="6025139"/>
            <a:ext cx="205442" cy="205442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734619" y="3814607"/>
            <a:ext cx="2404074" cy="572884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r>
              <a:rPr lang="ja-JP" altLang="en-US" sz="1600" b="1" dirty="0">
                <a:solidFill>
                  <a:srgbClr val="852F3B"/>
                </a:solidFill>
                <a:latin typeface="ＭＳ 明朝" panose="02020609040205080304" pitchFamily="17" charset="-128"/>
                <a:ea typeface="ＭＳ 明朝" panose="02020609040205080304" pitchFamily="17" charset="-128"/>
              </a:rPr>
              <a:t>大迫力の飛行機ビューポイント！</a:t>
            </a:r>
            <a:endParaRPr kumimoji="1" lang="ja-JP" altLang="en-US" sz="1600" b="1" dirty="0">
              <a:solidFill>
                <a:srgbClr val="852F3B"/>
              </a:solidFill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cxnSp>
        <p:nvCxnSpPr>
          <p:cNvPr id="11" name="直線コネクタ 10"/>
          <p:cNvCxnSpPr/>
          <p:nvPr/>
        </p:nvCxnSpPr>
        <p:spPr>
          <a:xfrm>
            <a:off x="4461555" y="3899165"/>
            <a:ext cx="220062" cy="236670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3" name="直線コネクタ 302"/>
          <p:cNvCxnSpPr/>
          <p:nvPr/>
        </p:nvCxnSpPr>
        <p:spPr>
          <a:xfrm flipH="1">
            <a:off x="7189493" y="3865699"/>
            <a:ext cx="220062" cy="236670"/>
          </a:xfrm>
          <a:prstGeom prst="line">
            <a:avLst/>
          </a:prstGeom>
          <a:ln w="9525">
            <a:solidFill>
              <a:srgbClr val="852F3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6" name="Freeform 692"/>
          <p:cNvSpPr>
            <a:spLocks/>
          </p:cNvSpPr>
          <p:nvPr/>
        </p:nvSpPr>
        <p:spPr bwMode="auto">
          <a:xfrm>
            <a:off x="1119188" y="1901104"/>
            <a:ext cx="301625" cy="30162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7" name="Freeform 692"/>
          <p:cNvSpPr>
            <a:spLocks/>
          </p:cNvSpPr>
          <p:nvPr/>
        </p:nvSpPr>
        <p:spPr bwMode="auto">
          <a:xfrm>
            <a:off x="1341969" y="2160147"/>
            <a:ext cx="260350" cy="260350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8" name="Freeform 692"/>
          <p:cNvSpPr>
            <a:spLocks/>
          </p:cNvSpPr>
          <p:nvPr/>
        </p:nvSpPr>
        <p:spPr bwMode="auto">
          <a:xfrm>
            <a:off x="128588" y="1568762"/>
            <a:ext cx="396875" cy="396875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329" name="Freeform 692"/>
          <p:cNvSpPr>
            <a:spLocks/>
          </p:cNvSpPr>
          <p:nvPr/>
        </p:nvSpPr>
        <p:spPr bwMode="auto">
          <a:xfrm>
            <a:off x="3114675" y="713851"/>
            <a:ext cx="363294" cy="363294"/>
          </a:xfrm>
          <a:custGeom>
            <a:avLst/>
            <a:gdLst>
              <a:gd name="T0" fmla="*/ 250 w 250"/>
              <a:gd name="T1" fmla="*/ 124 h 250"/>
              <a:gd name="T2" fmla="*/ 250 w 250"/>
              <a:gd name="T3" fmla="*/ 124 h 250"/>
              <a:gd name="T4" fmla="*/ 212 w 250"/>
              <a:gd name="T5" fmla="*/ 128 h 250"/>
              <a:gd name="T6" fmla="*/ 184 w 250"/>
              <a:gd name="T7" fmla="*/ 130 h 250"/>
              <a:gd name="T8" fmla="*/ 172 w 250"/>
              <a:gd name="T9" fmla="*/ 134 h 250"/>
              <a:gd name="T10" fmla="*/ 162 w 250"/>
              <a:gd name="T11" fmla="*/ 136 h 250"/>
              <a:gd name="T12" fmla="*/ 154 w 250"/>
              <a:gd name="T13" fmla="*/ 140 h 250"/>
              <a:gd name="T14" fmla="*/ 146 w 250"/>
              <a:gd name="T15" fmla="*/ 146 h 250"/>
              <a:gd name="T16" fmla="*/ 142 w 250"/>
              <a:gd name="T17" fmla="*/ 154 h 250"/>
              <a:gd name="T18" fmla="*/ 138 w 250"/>
              <a:gd name="T19" fmla="*/ 162 h 250"/>
              <a:gd name="T20" fmla="*/ 134 w 250"/>
              <a:gd name="T21" fmla="*/ 172 h 250"/>
              <a:gd name="T22" fmla="*/ 132 w 250"/>
              <a:gd name="T23" fmla="*/ 182 h 250"/>
              <a:gd name="T24" fmla="*/ 128 w 250"/>
              <a:gd name="T25" fmla="*/ 212 h 250"/>
              <a:gd name="T26" fmla="*/ 126 w 250"/>
              <a:gd name="T27" fmla="*/ 250 h 250"/>
              <a:gd name="T28" fmla="*/ 126 w 250"/>
              <a:gd name="T29" fmla="*/ 250 h 250"/>
              <a:gd name="T30" fmla="*/ 124 w 250"/>
              <a:gd name="T31" fmla="*/ 212 h 250"/>
              <a:gd name="T32" fmla="*/ 120 w 250"/>
              <a:gd name="T33" fmla="*/ 182 h 250"/>
              <a:gd name="T34" fmla="*/ 118 w 250"/>
              <a:gd name="T35" fmla="*/ 172 h 250"/>
              <a:gd name="T36" fmla="*/ 114 w 250"/>
              <a:gd name="T37" fmla="*/ 162 h 250"/>
              <a:gd name="T38" fmla="*/ 110 w 250"/>
              <a:gd name="T39" fmla="*/ 154 h 250"/>
              <a:gd name="T40" fmla="*/ 104 w 250"/>
              <a:gd name="T41" fmla="*/ 146 h 250"/>
              <a:gd name="T42" fmla="*/ 98 w 250"/>
              <a:gd name="T43" fmla="*/ 140 h 250"/>
              <a:gd name="T44" fmla="*/ 90 w 250"/>
              <a:gd name="T45" fmla="*/ 136 h 250"/>
              <a:gd name="T46" fmla="*/ 80 w 250"/>
              <a:gd name="T47" fmla="*/ 134 h 250"/>
              <a:gd name="T48" fmla="*/ 68 w 250"/>
              <a:gd name="T49" fmla="*/ 130 h 250"/>
              <a:gd name="T50" fmla="*/ 38 w 250"/>
              <a:gd name="T51" fmla="*/ 128 h 250"/>
              <a:gd name="T52" fmla="*/ 0 w 250"/>
              <a:gd name="T53" fmla="*/ 124 h 250"/>
              <a:gd name="T54" fmla="*/ 0 w 250"/>
              <a:gd name="T55" fmla="*/ 124 h 250"/>
              <a:gd name="T56" fmla="*/ 38 w 250"/>
              <a:gd name="T57" fmla="*/ 122 h 250"/>
              <a:gd name="T58" fmla="*/ 68 w 250"/>
              <a:gd name="T59" fmla="*/ 120 h 250"/>
              <a:gd name="T60" fmla="*/ 80 w 250"/>
              <a:gd name="T61" fmla="*/ 116 h 250"/>
              <a:gd name="T62" fmla="*/ 90 w 250"/>
              <a:gd name="T63" fmla="*/ 114 h 250"/>
              <a:gd name="T64" fmla="*/ 98 w 250"/>
              <a:gd name="T65" fmla="*/ 108 h 250"/>
              <a:gd name="T66" fmla="*/ 104 w 250"/>
              <a:gd name="T67" fmla="*/ 104 h 250"/>
              <a:gd name="T68" fmla="*/ 110 w 250"/>
              <a:gd name="T69" fmla="*/ 96 h 250"/>
              <a:gd name="T70" fmla="*/ 114 w 250"/>
              <a:gd name="T71" fmla="*/ 88 h 250"/>
              <a:gd name="T72" fmla="*/ 118 w 250"/>
              <a:gd name="T73" fmla="*/ 78 h 250"/>
              <a:gd name="T74" fmla="*/ 120 w 250"/>
              <a:gd name="T75" fmla="*/ 68 h 250"/>
              <a:gd name="T76" fmla="*/ 124 w 250"/>
              <a:gd name="T77" fmla="*/ 38 h 250"/>
              <a:gd name="T78" fmla="*/ 126 w 250"/>
              <a:gd name="T79" fmla="*/ 0 h 250"/>
              <a:gd name="T80" fmla="*/ 126 w 250"/>
              <a:gd name="T81" fmla="*/ 0 h 250"/>
              <a:gd name="T82" fmla="*/ 128 w 250"/>
              <a:gd name="T83" fmla="*/ 38 h 250"/>
              <a:gd name="T84" fmla="*/ 132 w 250"/>
              <a:gd name="T85" fmla="*/ 68 h 250"/>
              <a:gd name="T86" fmla="*/ 134 w 250"/>
              <a:gd name="T87" fmla="*/ 78 h 250"/>
              <a:gd name="T88" fmla="*/ 138 w 250"/>
              <a:gd name="T89" fmla="*/ 88 h 250"/>
              <a:gd name="T90" fmla="*/ 142 w 250"/>
              <a:gd name="T91" fmla="*/ 96 h 250"/>
              <a:gd name="T92" fmla="*/ 146 w 250"/>
              <a:gd name="T93" fmla="*/ 104 h 250"/>
              <a:gd name="T94" fmla="*/ 154 w 250"/>
              <a:gd name="T95" fmla="*/ 108 h 250"/>
              <a:gd name="T96" fmla="*/ 162 w 250"/>
              <a:gd name="T97" fmla="*/ 114 h 250"/>
              <a:gd name="T98" fmla="*/ 172 w 250"/>
              <a:gd name="T99" fmla="*/ 116 h 250"/>
              <a:gd name="T100" fmla="*/ 184 w 250"/>
              <a:gd name="T101" fmla="*/ 120 h 250"/>
              <a:gd name="T102" fmla="*/ 212 w 250"/>
              <a:gd name="T103" fmla="*/ 122 h 250"/>
              <a:gd name="T104" fmla="*/ 250 w 250"/>
              <a:gd name="T105" fmla="*/ 124 h 250"/>
              <a:gd name="T106" fmla="*/ 250 w 250"/>
              <a:gd name="T107" fmla="*/ 124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50" h="250">
                <a:moveTo>
                  <a:pt x="250" y="124"/>
                </a:moveTo>
                <a:lnTo>
                  <a:pt x="250" y="124"/>
                </a:lnTo>
                <a:lnTo>
                  <a:pt x="212" y="128"/>
                </a:lnTo>
                <a:lnTo>
                  <a:pt x="184" y="130"/>
                </a:lnTo>
                <a:lnTo>
                  <a:pt x="172" y="134"/>
                </a:lnTo>
                <a:lnTo>
                  <a:pt x="162" y="136"/>
                </a:lnTo>
                <a:lnTo>
                  <a:pt x="154" y="140"/>
                </a:lnTo>
                <a:lnTo>
                  <a:pt x="146" y="146"/>
                </a:lnTo>
                <a:lnTo>
                  <a:pt x="142" y="154"/>
                </a:lnTo>
                <a:lnTo>
                  <a:pt x="138" y="162"/>
                </a:lnTo>
                <a:lnTo>
                  <a:pt x="134" y="172"/>
                </a:lnTo>
                <a:lnTo>
                  <a:pt x="132" y="182"/>
                </a:lnTo>
                <a:lnTo>
                  <a:pt x="128" y="212"/>
                </a:lnTo>
                <a:lnTo>
                  <a:pt x="126" y="250"/>
                </a:lnTo>
                <a:lnTo>
                  <a:pt x="126" y="250"/>
                </a:lnTo>
                <a:lnTo>
                  <a:pt x="124" y="212"/>
                </a:lnTo>
                <a:lnTo>
                  <a:pt x="120" y="182"/>
                </a:lnTo>
                <a:lnTo>
                  <a:pt x="118" y="172"/>
                </a:lnTo>
                <a:lnTo>
                  <a:pt x="114" y="162"/>
                </a:lnTo>
                <a:lnTo>
                  <a:pt x="110" y="154"/>
                </a:lnTo>
                <a:lnTo>
                  <a:pt x="104" y="146"/>
                </a:lnTo>
                <a:lnTo>
                  <a:pt x="98" y="140"/>
                </a:lnTo>
                <a:lnTo>
                  <a:pt x="90" y="136"/>
                </a:lnTo>
                <a:lnTo>
                  <a:pt x="80" y="134"/>
                </a:lnTo>
                <a:lnTo>
                  <a:pt x="68" y="130"/>
                </a:lnTo>
                <a:lnTo>
                  <a:pt x="38" y="128"/>
                </a:lnTo>
                <a:lnTo>
                  <a:pt x="0" y="124"/>
                </a:lnTo>
                <a:lnTo>
                  <a:pt x="0" y="124"/>
                </a:lnTo>
                <a:lnTo>
                  <a:pt x="38" y="122"/>
                </a:lnTo>
                <a:lnTo>
                  <a:pt x="68" y="120"/>
                </a:lnTo>
                <a:lnTo>
                  <a:pt x="80" y="116"/>
                </a:lnTo>
                <a:lnTo>
                  <a:pt x="90" y="114"/>
                </a:lnTo>
                <a:lnTo>
                  <a:pt x="98" y="108"/>
                </a:lnTo>
                <a:lnTo>
                  <a:pt x="104" y="104"/>
                </a:lnTo>
                <a:lnTo>
                  <a:pt x="110" y="96"/>
                </a:lnTo>
                <a:lnTo>
                  <a:pt x="114" y="88"/>
                </a:lnTo>
                <a:lnTo>
                  <a:pt x="118" y="78"/>
                </a:lnTo>
                <a:lnTo>
                  <a:pt x="120" y="68"/>
                </a:lnTo>
                <a:lnTo>
                  <a:pt x="124" y="38"/>
                </a:lnTo>
                <a:lnTo>
                  <a:pt x="126" y="0"/>
                </a:lnTo>
                <a:lnTo>
                  <a:pt x="126" y="0"/>
                </a:lnTo>
                <a:lnTo>
                  <a:pt x="128" y="38"/>
                </a:lnTo>
                <a:lnTo>
                  <a:pt x="132" y="68"/>
                </a:lnTo>
                <a:lnTo>
                  <a:pt x="134" y="78"/>
                </a:lnTo>
                <a:lnTo>
                  <a:pt x="138" y="88"/>
                </a:lnTo>
                <a:lnTo>
                  <a:pt x="142" y="96"/>
                </a:lnTo>
                <a:lnTo>
                  <a:pt x="146" y="104"/>
                </a:lnTo>
                <a:lnTo>
                  <a:pt x="154" y="108"/>
                </a:lnTo>
                <a:lnTo>
                  <a:pt x="162" y="114"/>
                </a:lnTo>
                <a:lnTo>
                  <a:pt x="172" y="116"/>
                </a:lnTo>
                <a:lnTo>
                  <a:pt x="184" y="120"/>
                </a:lnTo>
                <a:lnTo>
                  <a:pt x="212" y="122"/>
                </a:lnTo>
                <a:lnTo>
                  <a:pt x="250" y="124"/>
                </a:lnTo>
                <a:lnTo>
                  <a:pt x="250" y="1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36332B92-F1FA-7D89-43FD-63610EDF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" y="3598392"/>
            <a:ext cx="3873053" cy="2397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pSp>
        <p:nvGrpSpPr>
          <p:cNvPr id="717" name="Group 704"/>
          <p:cNvGrpSpPr>
            <a:grpSpLocks noChangeAspect="1"/>
          </p:cNvGrpSpPr>
          <p:nvPr/>
        </p:nvGrpSpPr>
        <p:grpSpPr bwMode="auto">
          <a:xfrm>
            <a:off x="2819724" y="3359742"/>
            <a:ext cx="1222375" cy="1222375"/>
            <a:chOff x="-1297" y="2485"/>
            <a:chExt cx="770" cy="770"/>
          </a:xfrm>
        </p:grpSpPr>
        <p:sp>
          <p:nvSpPr>
            <p:cNvPr id="719" name="Freeform 705"/>
            <p:cNvSpPr>
              <a:spLocks/>
            </p:cNvSpPr>
            <p:nvPr/>
          </p:nvSpPr>
          <p:spPr bwMode="auto">
            <a:xfrm>
              <a:off x="-1297" y="2485"/>
              <a:ext cx="770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0" name="Freeform 706"/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F9419CE-00DA-1049-FB44-6C84FF77783F}"/>
              </a:ext>
            </a:extLst>
          </p:cNvPr>
          <p:cNvSpPr txBox="1"/>
          <p:nvPr/>
        </p:nvSpPr>
        <p:spPr>
          <a:xfrm>
            <a:off x="2830475" y="3628717"/>
            <a:ext cx="12254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JAL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機内食でフライト　気分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A59446B-8BCC-38A9-275F-1FDCC919F0E2}"/>
              </a:ext>
            </a:extLst>
          </p:cNvPr>
          <p:cNvSpPr txBox="1"/>
          <p:nvPr/>
        </p:nvSpPr>
        <p:spPr>
          <a:xfrm>
            <a:off x="-359645" y="493096"/>
            <a:ext cx="40100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成田</a:t>
            </a:r>
            <a:endParaRPr kumimoji="1" lang="en-US" altLang="ja-JP" sz="40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en-US" altLang="ja-JP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『JAL</a:t>
            </a:r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機内食</a:t>
            </a:r>
            <a:r>
              <a:rPr kumimoji="1" lang="en-US" altLang="ja-JP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』</a:t>
            </a:r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昼食</a:t>
            </a:r>
            <a:r>
              <a:rPr lang="ja-JP" altLang="en-US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と</a:t>
            </a:r>
            <a:endParaRPr kumimoji="1" lang="en-US" altLang="ja-JP" sz="4000" b="1" dirty="0">
              <a:solidFill>
                <a:schemeClr val="accent2">
                  <a:lumMod val="50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algn="ctr"/>
            <a:r>
              <a:rPr kumimoji="1" lang="ja-JP" altLang="en-US" sz="4000" b="1" dirty="0">
                <a:solidFill>
                  <a:schemeClr val="accent2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いちご狩り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D0466CD-9613-6992-816E-2152724E4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002" y="289421"/>
            <a:ext cx="3916753" cy="3052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角丸四角形 38">
            <a:extLst>
              <a:ext uri="{FF2B5EF4-FFF2-40B4-BE49-F238E27FC236}">
                <a16:creationId xmlns:a16="http://schemas.microsoft.com/office/drawing/2014/main" id="{43C00C8A-FDD1-6ADD-D358-CBFC8757E4BE}"/>
              </a:ext>
            </a:extLst>
          </p:cNvPr>
          <p:cNvSpPr/>
          <p:nvPr/>
        </p:nvSpPr>
        <p:spPr>
          <a:xfrm>
            <a:off x="62105" y="7133856"/>
            <a:ext cx="3472825" cy="1592567"/>
          </a:xfrm>
          <a:prstGeom prst="roundRect">
            <a:avLst>
              <a:gd name="adj" fmla="val 2179"/>
            </a:avLst>
          </a:prstGeom>
          <a:solidFill>
            <a:schemeClr val="bg1"/>
          </a:solidFill>
          <a:ln cap="rnd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■行程■</a:t>
            </a:r>
            <a:endParaRPr kumimoji="1" lang="en-US" altLang="ja-JP" sz="11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つくば観光車庫（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分発）</a:t>
            </a:r>
            <a:r>
              <a:rPr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・つくば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駅（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7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分発）・土浦駅（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分発）・ひたち野うしく駅（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8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50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分発）＝＝</a:t>
            </a:r>
            <a:r>
              <a:rPr kumimoji="1" lang="ja-JP" altLang="en-US" sz="1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成田山新勝寺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（参拝）＝＝</a:t>
            </a:r>
            <a:r>
              <a:rPr kumimoji="1" lang="ja-JP" altLang="en-US" sz="1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さくらの山公園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（見学＝＝</a:t>
            </a:r>
            <a:r>
              <a:rPr kumimoji="1" lang="ja-JP" altLang="en-US" sz="1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御料鶴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（昼食）＝＝</a:t>
            </a:r>
            <a:r>
              <a:rPr kumimoji="1" lang="ja-JP" altLang="en-US" sz="1300" b="1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いちご狩り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（園内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30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分食べ放題）＝＝各地帰着（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16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40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分～</a:t>
            </a:r>
            <a:r>
              <a:rPr kumimoji="1" lang="en-US" altLang="ja-JP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18</a:t>
            </a:r>
            <a:r>
              <a:rPr kumimoji="1" lang="ja-JP" altLang="en-US" sz="13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時頃）</a:t>
            </a: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45A60185-2C81-1EAD-5039-A0FC481D8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477" y="7218186"/>
            <a:ext cx="3823180" cy="2147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rawberryvillageこうざき">
            <a:extLst>
              <a:ext uri="{FF2B5EF4-FFF2-40B4-BE49-F238E27FC236}">
                <a16:creationId xmlns:a16="http://schemas.microsoft.com/office/drawing/2014/main" id="{6C37DFF0-6F56-EA47-B9CD-CEA62C09B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055" y="6691495"/>
            <a:ext cx="1222290" cy="44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8" name="テキスト ボックス 737"/>
          <p:cNvSpPr txBox="1"/>
          <p:nvPr/>
        </p:nvSpPr>
        <p:spPr>
          <a:xfrm>
            <a:off x="5172076" y="7245131"/>
            <a:ext cx="235065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高設栽培だから体がラク♪</a:t>
            </a:r>
            <a:endParaRPr lang="en-US" altLang="ja-JP" sz="14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endParaRPr lang="ja-JP" altLang="en-US" sz="12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BE6D15B4-7C71-59EA-D57D-18650941016C}"/>
              </a:ext>
            </a:extLst>
          </p:cNvPr>
          <p:cNvSpPr txBox="1"/>
          <p:nvPr/>
        </p:nvSpPr>
        <p:spPr>
          <a:xfrm>
            <a:off x="3700202" y="2851938"/>
            <a:ext cx="1991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i="0" dirty="0">
                <a:solidFill>
                  <a:schemeClr val="bg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古民家風レストラン　　　　　「</a:t>
            </a:r>
            <a:r>
              <a:rPr lang="en-US" altLang="ja-JP" sz="1400" b="1" i="0" dirty="0">
                <a:solidFill>
                  <a:schemeClr val="bg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DINING PORT </a:t>
            </a:r>
            <a:r>
              <a:rPr lang="ja-JP" altLang="en-US" sz="1400" b="1" i="0" dirty="0">
                <a:solidFill>
                  <a:schemeClr val="bg1"/>
                </a:solidFill>
                <a:effectLst/>
                <a:latin typeface="ＭＳ 明朝" panose="02020609040205080304" pitchFamily="17" charset="-128"/>
                <a:ea typeface="ＭＳ 明朝" panose="02020609040205080304" pitchFamily="17" charset="-128"/>
              </a:rPr>
              <a:t>御料鶴</a:t>
            </a:r>
            <a:endParaRPr kumimoji="1" lang="ja-JP" altLang="en-US" sz="14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34DFC161-D3A6-5BB1-F30F-CB066849425B}"/>
              </a:ext>
            </a:extLst>
          </p:cNvPr>
          <p:cNvSpPr txBox="1"/>
          <p:nvPr/>
        </p:nvSpPr>
        <p:spPr>
          <a:xfrm>
            <a:off x="45815" y="6324788"/>
            <a:ext cx="2281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出発日 </a:t>
            </a:r>
            <a:r>
              <a:rPr kumimoji="1" lang="en-US" altLang="ja-JP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3</a:t>
            </a:r>
            <a:r>
              <a: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月</a:t>
            </a:r>
            <a:r>
              <a:rPr kumimoji="1" lang="en-US" altLang="ja-JP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28</a:t>
            </a:r>
            <a:r>
              <a: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日（木）　</a:t>
            </a:r>
            <a:endParaRPr kumimoji="1" lang="en-US" altLang="ja-JP" sz="16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　　</a:t>
            </a:r>
            <a:r>
              <a:rPr kumimoji="1" lang="en-US" altLang="ja-JP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4</a:t>
            </a:r>
            <a:r>
              <a:rPr kumimoji="1"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月</a:t>
            </a:r>
            <a:r>
              <a:rPr lang="en-US" altLang="ja-JP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11</a:t>
            </a:r>
            <a:r>
              <a:rPr lang="ja-JP" altLang="en-US" sz="16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日（木）</a:t>
            </a:r>
            <a:endParaRPr kumimoji="1" lang="ja-JP" altLang="en-US" sz="24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grpSp>
        <p:nvGrpSpPr>
          <p:cNvPr id="739" name="Group 704"/>
          <p:cNvGrpSpPr>
            <a:grpSpLocks noChangeAspect="1"/>
          </p:cNvGrpSpPr>
          <p:nvPr/>
        </p:nvGrpSpPr>
        <p:grpSpPr bwMode="auto">
          <a:xfrm>
            <a:off x="3719932" y="6683266"/>
            <a:ext cx="1222375" cy="1222375"/>
            <a:chOff x="-1297" y="2485"/>
            <a:chExt cx="770" cy="770"/>
          </a:xfrm>
        </p:grpSpPr>
        <p:sp>
          <p:nvSpPr>
            <p:cNvPr id="740" name="Freeform 705"/>
            <p:cNvSpPr>
              <a:spLocks/>
            </p:cNvSpPr>
            <p:nvPr/>
          </p:nvSpPr>
          <p:spPr bwMode="auto">
            <a:xfrm>
              <a:off x="-1297" y="2485"/>
              <a:ext cx="770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1" name="Freeform 706"/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742" name="テキスト ボックス 741"/>
          <p:cNvSpPr txBox="1"/>
          <p:nvPr/>
        </p:nvSpPr>
        <p:spPr>
          <a:xfrm>
            <a:off x="3649275" y="6928545"/>
            <a:ext cx="13666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甘いいちごが</a:t>
            </a:r>
            <a:r>
              <a:rPr lang="en-US" altLang="ja-JP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3</a:t>
            </a:r>
            <a:r>
              <a:rPr kumimoji="1" lang="en-US" altLang="ja-JP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0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分</a:t>
            </a:r>
            <a:endParaRPr kumimoji="1" lang="en-US" altLang="ja-JP" sz="14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食べ</a:t>
            </a:r>
            <a:r>
              <a:rPr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放題</a:t>
            </a:r>
            <a:r>
              <a:rPr kumimoji="1"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！</a:t>
            </a:r>
          </a:p>
        </p:txBody>
      </p:sp>
      <p:pic>
        <p:nvPicPr>
          <p:cNvPr id="1038" name="Picture 14">
            <a:extLst>
              <a:ext uri="{FF2B5EF4-FFF2-40B4-BE49-F238E27FC236}">
                <a16:creationId xmlns:a16="http://schemas.microsoft.com/office/drawing/2014/main" id="{E5A4BE2B-3DA8-9550-8C24-1291FB9E4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6422" y="4247248"/>
            <a:ext cx="3117046" cy="2173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1B940AC1-4A75-E727-7AF0-9CC7C888D224}"/>
              </a:ext>
            </a:extLst>
          </p:cNvPr>
          <p:cNvSpPr txBox="1"/>
          <p:nvPr/>
        </p:nvSpPr>
        <p:spPr>
          <a:xfrm>
            <a:off x="5828258" y="6046978"/>
            <a:ext cx="199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さくらの山公園</a:t>
            </a:r>
            <a:endParaRPr kumimoji="1" lang="ja-JP" altLang="en-US" sz="1400" b="1" dirty="0">
              <a:solidFill>
                <a:schemeClr val="bg1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BDFA5DE-BBC8-AD84-2822-D1F2BAA10733}"/>
              </a:ext>
            </a:extLst>
          </p:cNvPr>
          <p:cNvSpPr txBox="1"/>
          <p:nvPr/>
        </p:nvSpPr>
        <p:spPr>
          <a:xfrm>
            <a:off x="3103704" y="9632262"/>
            <a:ext cx="2406428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2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〒</a:t>
            </a:r>
            <a:r>
              <a:rPr lang="en-US" altLang="ja-JP" sz="12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300-2631</a:t>
            </a:r>
            <a:r>
              <a:rPr lang="ja-JP" altLang="en-US" sz="12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つくば市沼崎</a:t>
            </a:r>
            <a:r>
              <a:rPr lang="en-US" altLang="ja-JP" sz="12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4122</a:t>
            </a:r>
            <a:endParaRPr kumimoji="1" lang="en-US" altLang="ja-JP" sz="12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  <a:p>
            <a:r>
              <a:rPr kumimoji="1" lang="ja-JP" altLang="en-US" sz="105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営業時間 </a:t>
            </a:r>
            <a:r>
              <a:rPr kumimoji="1" lang="en-US" altLang="ja-JP" sz="105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: 9:00-18:00</a:t>
            </a:r>
            <a:r>
              <a:rPr kumimoji="1" lang="ja-JP" altLang="en-US" sz="105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　土日祝休み</a:t>
            </a:r>
          </a:p>
          <a:p>
            <a:r>
              <a:rPr kumimoji="1" lang="en-US" altLang="ja-JP" sz="12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https://tsubasa.e-tsukuba.jp</a:t>
            </a:r>
          </a:p>
          <a:p>
            <a:r>
              <a:rPr kumimoji="1" lang="en-US" altLang="ja-JP" sz="1200" b="1" dirty="0">
                <a:solidFill>
                  <a:srgbClr val="531D25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e-mail: tsubasa@e-tsukuba.jp</a:t>
            </a:r>
          </a:p>
          <a:p>
            <a:endParaRPr kumimoji="1" lang="ja-JP" altLang="en-US" sz="1200" b="1" dirty="0">
              <a:solidFill>
                <a:srgbClr val="531D25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メイリオ" panose="020B0604030504040204" pitchFamily="50" charset="-128"/>
            </a:endParaRPr>
          </a:p>
        </p:txBody>
      </p:sp>
      <p:grpSp>
        <p:nvGrpSpPr>
          <p:cNvPr id="25" name="Group 704">
            <a:extLst>
              <a:ext uri="{FF2B5EF4-FFF2-40B4-BE49-F238E27FC236}">
                <a16:creationId xmlns:a16="http://schemas.microsoft.com/office/drawing/2014/main" id="{569C3BD9-940A-9CF6-F849-C34A764949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65445" y="9701207"/>
            <a:ext cx="638398" cy="638398"/>
            <a:chOff x="-1297" y="2485"/>
            <a:chExt cx="770" cy="770"/>
          </a:xfrm>
        </p:grpSpPr>
        <p:sp>
          <p:nvSpPr>
            <p:cNvPr id="26" name="Freeform 705">
              <a:extLst>
                <a:ext uri="{FF2B5EF4-FFF2-40B4-BE49-F238E27FC236}">
                  <a16:creationId xmlns:a16="http://schemas.microsoft.com/office/drawing/2014/main" id="{468FAE3E-E812-81FF-4711-57A09124F35F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97" y="2485"/>
              <a:ext cx="770" cy="770"/>
            </a:xfrm>
            <a:custGeom>
              <a:avLst/>
              <a:gdLst>
                <a:gd name="T0" fmla="*/ 770 w 770"/>
                <a:gd name="T1" fmla="*/ 386 h 770"/>
                <a:gd name="T2" fmla="*/ 762 w 770"/>
                <a:gd name="T3" fmla="*/ 464 h 770"/>
                <a:gd name="T4" fmla="*/ 740 w 770"/>
                <a:gd name="T5" fmla="*/ 536 h 770"/>
                <a:gd name="T6" fmla="*/ 704 w 770"/>
                <a:gd name="T7" fmla="*/ 600 h 770"/>
                <a:gd name="T8" fmla="*/ 656 w 770"/>
                <a:gd name="T9" fmla="*/ 658 h 770"/>
                <a:gd name="T10" fmla="*/ 600 w 770"/>
                <a:gd name="T11" fmla="*/ 704 h 770"/>
                <a:gd name="T12" fmla="*/ 534 w 770"/>
                <a:gd name="T13" fmla="*/ 740 h 770"/>
                <a:gd name="T14" fmla="*/ 462 w 770"/>
                <a:gd name="T15" fmla="*/ 762 h 770"/>
                <a:gd name="T16" fmla="*/ 384 w 770"/>
                <a:gd name="T17" fmla="*/ 770 h 770"/>
                <a:gd name="T18" fmla="*/ 346 w 770"/>
                <a:gd name="T19" fmla="*/ 768 h 770"/>
                <a:gd name="T20" fmla="*/ 270 w 770"/>
                <a:gd name="T21" fmla="*/ 754 h 770"/>
                <a:gd name="T22" fmla="*/ 200 w 770"/>
                <a:gd name="T23" fmla="*/ 724 h 770"/>
                <a:gd name="T24" fmla="*/ 140 w 770"/>
                <a:gd name="T25" fmla="*/ 682 h 770"/>
                <a:gd name="T26" fmla="*/ 88 w 770"/>
                <a:gd name="T27" fmla="*/ 630 h 770"/>
                <a:gd name="T28" fmla="*/ 46 w 770"/>
                <a:gd name="T29" fmla="*/ 570 h 770"/>
                <a:gd name="T30" fmla="*/ 16 w 770"/>
                <a:gd name="T31" fmla="*/ 500 h 770"/>
                <a:gd name="T32" fmla="*/ 2 w 770"/>
                <a:gd name="T33" fmla="*/ 424 h 770"/>
                <a:gd name="T34" fmla="*/ 0 w 770"/>
                <a:gd name="T35" fmla="*/ 386 h 770"/>
                <a:gd name="T36" fmla="*/ 8 w 770"/>
                <a:gd name="T37" fmla="*/ 308 h 770"/>
                <a:gd name="T38" fmla="*/ 30 w 770"/>
                <a:gd name="T39" fmla="*/ 236 h 770"/>
                <a:gd name="T40" fmla="*/ 66 w 770"/>
                <a:gd name="T41" fmla="*/ 170 h 770"/>
                <a:gd name="T42" fmla="*/ 112 w 770"/>
                <a:gd name="T43" fmla="*/ 114 h 770"/>
                <a:gd name="T44" fmla="*/ 170 w 770"/>
                <a:gd name="T45" fmla="*/ 66 h 770"/>
                <a:gd name="T46" fmla="*/ 234 w 770"/>
                <a:gd name="T47" fmla="*/ 30 h 770"/>
                <a:gd name="T48" fmla="*/ 306 w 770"/>
                <a:gd name="T49" fmla="*/ 8 h 770"/>
                <a:gd name="T50" fmla="*/ 384 w 770"/>
                <a:gd name="T51" fmla="*/ 0 h 770"/>
                <a:gd name="T52" fmla="*/ 424 w 770"/>
                <a:gd name="T53" fmla="*/ 2 h 770"/>
                <a:gd name="T54" fmla="*/ 498 w 770"/>
                <a:gd name="T55" fmla="*/ 18 h 770"/>
                <a:gd name="T56" fmla="*/ 568 w 770"/>
                <a:gd name="T57" fmla="*/ 46 h 770"/>
                <a:gd name="T58" fmla="*/ 630 w 770"/>
                <a:gd name="T59" fmla="*/ 88 h 770"/>
                <a:gd name="T60" fmla="*/ 682 w 770"/>
                <a:gd name="T61" fmla="*/ 140 h 770"/>
                <a:gd name="T62" fmla="*/ 724 w 770"/>
                <a:gd name="T63" fmla="*/ 202 h 770"/>
                <a:gd name="T64" fmla="*/ 752 w 770"/>
                <a:gd name="T65" fmla="*/ 270 h 770"/>
                <a:gd name="T66" fmla="*/ 768 w 770"/>
                <a:gd name="T67" fmla="*/ 346 h 770"/>
                <a:gd name="T68" fmla="*/ 770 w 770"/>
                <a:gd name="T69" fmla="*/ 386 h 7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70" h="770">
                  <a:moveTo>
                    <a:pt x="770" y="386"/>
                  </a:moveTo>
                  <a:lnTo>
                    <a:pt x="770" y="386"/>
                  </a:lnTo>
                  <a:lnTo>
                    <a:pt x="768" y="424"/>
                  </a:lnTo>
                  <a:lnTo>
                    <a:pt x="762" y="464"/>
                  </a:lnTo>
                  <a:lnTo>
                    <a:pt x="752" y="500"/>
                  </a:lnTo>
                  <a:lnTo>
                    <a:pt x="740" y="536"/>
                  </a:lnTo>
                  <a:lnTo>
                    <a:pt x="724" y="570"/>
                  </a:lnTo>
                  <a:lnTo>
                    <a:pt x="704" y="600"/>
                  </a:lnTo>
                  <a:lnTo>
                    <a:pt x="682" y="630"/>
                  </a:lnTo>
                  <a:lnTo>
                    <a:pt x="656" y="658"/>
                  </a:lnTo>
                  <a:lnTo>
                    <a:pt x="630" y="682"/>
                  </a:lnTo>
                  <a:lnTo>
                    <a:pt x="600" y="704"/>
                  </a:lnTo>
                  <a:lnTo>
                    <a:pt x="568" y="724"/>
                  </a:lnTo>
                  <a:lnTo>
                    <a:pt x="534" y="740"/>
                  </a:lnTo>
                  <a:lnTo>
                    <a:pt x="498" y="754"/>
                  </a:lnTo>
                  <a:lnTo>
                    <a:pt x="462" y="762"/>
                  </a:lnTo>
                  <a:lnTo>
                    <a:pt x="424" y="768"/>
                  </a:lnTo>
                  <a:lnTo>
                    <a:pt x="384" y="770"/>
                  </a:lnTo>
                  <a:lnTo>
                    <a:pt x="384" y="770"/>
                  </a:lnTo>
                  <a:lnTo>
                    <a:pt x="346" y="768"/>
                  </a:lnTo>
                  <a:lnTo>
                    <a:pt x="306" y="762"/>
                  </a:lnTo>
                  <a:lnTo>
                    <a:pt x="270" y="754"/>
                  </a:lnTo>
                  <a:lnTo>
                    <a:pt x="234" y="740"/>
                  </a:lnTo>
                  <a:lnTo>
                    <a:pt x="200" y="724"/>
                  </a:lnTo>
                  <a:lnTo>
                    <a:pt x="170" y="704"/>
                  </a:lnTo>
                  <a:lnTo>
                    <a:pt x="140" y="682"/>
                  </a:lnTo>
                  <a:lnTo>
                    <a:pt x="112" y="658"/>
                  </a:lnTo>
                  <a:lnTo>
                    <a:pt x="88" y="630"/>
                  </a:lnTo>
                  <a:lnTo>
                    <a:pt x="66" y="600"/>
                  </a:lnTo>
                  <a:lnTo>
                    <a:pt x="46" y="570"/>
                  </a:lnTo>
                  <a:lnTo>
                    <a:pt x="30" y="536"/>
                  </a:lnTo>
                  <a:lnTo>
                    <a:pt x="16" y="500"/>
                  </a:lnTo>
                  <a:lnTo>
                    <a:pt x="8" y="464"/>
                  </a:lnTo>
                  <a:lnTo>
                    <a:pt x="2" y="424"/>
                  </a:lnTo>
                  <a:lnTo>
                    <a:pt x="0" y="386"/>
                  </a:lnTo>
                  <a:lnTo>
                    <a:pt x="0" y="386"/>
                  </a:lnTo>
                  <a:lnTo>
                    <a:pt x="2" y="346"/>
                  </a:lnTo>
                  <a:lnTo>
                    <a:pt x="8" y="308"/>
                  </a:lnTo>
                  <a:lnTo>
                    <a:pt x="16" y="270"/>
                  </a:lnTo>
                  <a:lnTo>
                    <a:pt x="30" y="236"/>
                  </a:lnTo>
                  <a:lnTo>
                    <a:pt x="46" y="202"/>
                  </a:lnTo>
                  <a:lnTo>
                    <a:pt x="66" y="170"/>
                  </a:lnTo>
                  <a:lnTo>
                    <a:pt x="88" y="140"/>
                  </a:lnTo>
                  <a:lnTo>
                    <a:pt x="112" y="114"/>
                  </a:lnTo>
                  <a:lnTo>
                    <a:pt x="140" y="88"/>
                  </a:lnTo>
                  <a:lnTo>
                    <a:pt x="170" y="66"/>
                  </a:lnTo>
                  <a:lnTo>
                    <a:pt x="200" y="46"/>
                  </a:lnTo>
                  <a:lnTo>
                    <a:pt x="234" y="30"/>
                  </a:lnTo>
                  <a:lnTo>
                    <a:pt x="270" y="18"/>
                  </a:lnTo>
                  <a:lnTo>
                    <a:pt x="306" y="8"/>
                  </a:lnTo>
                  <a:lnTo>
                    <a:pt x="346" y="2"/>
                  </a:lnTo>
                  <a:lnTo>
                    <a:pt x="384" y="0"/>
                  </a:lnTo>
                  <a:lnTo>
                    <a:pt x="384" y="0"/>
                  </a:lnTo>
                  <a:lnTo>
                    <a:pt x="424" y="2"/>
                  </a:lnTo>
                  <a:lnTo>
                    <a:pt x="462" y="8"/>
                  </a:lnTo>
                  <a:lnTo>
                    <a:pt x="498" y="18"/>
                  </a:lnTo>
                  <a:lnTo>
                    <a:pt x="534" y="30"/>
                  </a:lnTo>
                  <a:lnTo>
                    <a:pt x="568" y="46"/>
                  </a:lnTo>
                  <a:lnTo>
                    <a:pt x="600" y="66"/>
                  </a:lnTo>
                  <a:lnTo>
                    <a:pt x="630" y="88"/>
                  </a:lnTo>
                  <a:lnTo>
                    <a:pt x="656" y="114"/>
                  </a:lnTo>
                  <a:lnTo>
                    <a:pt x="682" y="140"/>
                  </a:lnTo>
                  <a:lnTo>
                    <a:pt x="704" y="170"/>
                  </a:lnTo>
                  <a:lnTo>
                    <a:pt x="724" y="202"/>
                  </a:lnTo>
                  <a:lnTo>
                    <a:pt x="740" y="236"/>
                  </a:lnTo>
                  <a:lnTo>
                    <a:pt x="752" y="270"/>
                  </a:lnTo>
                  <a:lnTo>
                    <a:pt x="762" y="308"/>
                  </a:lnTo>
                  <a:lnTo>
                    <a:pt x="768" y="346"/>
                  </a:lnTo>
                  <a:lnTo>
                    <a:pt x="770" y="386"/>
                  </a:lnTo>
                  <a:lnTo>
                    <a:pt x="770" y="386"/>
                  </a:lnTo>
                  <a:close/>
                </a:path>
              </a:pathLst>
            </a:custGeom>
            <a:solidFill>
              <a:srgbClr val="C917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706">
              <a:extLst>
                <a:ext uri="{FF2B5EF4-FFF2-40B4-BE49-F238E27FC236}">
                  <a16:creationId xmlns:a16="http://schemas.microsoft.com/office/drawing/2014/main" id="{78D4A7B4-5523-250A-2A9D-2B7A52546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73" y="2509"/>
              <a:ext cx="722" cy="722"/>
            </a:xfrm>
            <a:custGeom>
              <a:avLst/>
              <a:gdLst>
                <a:gd name="T0" fmla="*/ 722 w 722"/>
                <a:gd name="T1" fmla="*/ 362 h 722"/>
                <a:gd name="T2" fmla="*/ 714 w 722"/>
                <a:gd name="T3" fmla="*/ 434 h 722"/>
                <a:gd name="T4" fmla="*/ 692 w 722"/>
                <a:gd name="T5" fmla="*/ 502 h 722"/>
                <a:gd name="T6" fmla="*/ 660 w 722"/>
                <a:gd name="T7" fmla="*/ 564 h 722"/>
                <a:gd name="T8" fmla="*/ 616 w 722"/>
                <a:gd name="T9" fmla="*/ 616 h 722"/>
                <a:gd name="T10" fmla="*/ 562 w 722"/>
                <a:gd name="T11" fmla="*/ 660 h 722"/>
                <a:gd name="T12" fmla="*/ 500 w 722"/>
                <a:gd name="T13" fmla="*/ 694 h 722"/>
                <a:gd name="T14" fmla="*/ 434 w 722"/>
                <a:gd name="T15" fmla="*/ 714 h 722"/>
                <a:gd name="T16" fmla="*/ 360 w 722"/>
                <a:gd name="T17" fmla="*/ 722 h 722"/>
                <a:gd name="T18" fmla="*/ 324 w 722"/>
                <a:gd name="T19" fmla="*/ 720 h 722"/>
                <a:gd name="T20" fmla="*/ 254 w 722"/>
                <a:gd name="T21" fmla="*/ 706 h 722"/>
                <a:gd name="T22" fmla="*/ 188 w 722"/>
                <a:gd name="T23" fmla="*/ 678 h 722"/>
                <a:gd name="T24" fmla="*/ 132 w 722"/>
                <a:gd name="T25" fmla="*/ 640 h 722"/>
                <a:gd name="T26" fmla="*/ 82 w 722"/>
                <a:gd name="T27" fmla="*/ 590 h 722"/>
                <a:gd name="T28" fmla="*/ 44 w 722"/>
                <a:gd name="T29" fmla="*/ 534 h 722"/>
                <a:gd name="T30" fmla="*/ 16 w 722"/>
                <a:gd name="T31" fmla="*/ 468 h 722"/>
                <a:gd name="T32" fmla="*/ 2 w 722"/>
                <a:gd name="T33" fmla="*/ 398 h 722"/>
                <a:gd name="T34" fmla="*/ 0 w 722"/>
                <a:gd name="T35" fmla="*/ 362 h 722"/>
                <a:gd name="T36" fmla="*/ 8 w 722"/>
                <a:gd name="T37" fmla="*/ 288 h 722"/>
                <a:gd name="T38" fmla="*/ 28 w 722"/>
                <a:gd name="T39" fmla="*/ 222 h 722"/>
                <a:gd name="T40" fmla="*/ 62 w 722"/>
                <a:gd name="T41" fmla="*/ 160 h 722"/>
                <a:gd name="T42" fmla="*/ 106 w 722"/>
                <a:gd name="T43" fmla="*/ 106 h 722"/>
                <a:gd name="T44" fmla="*/ 158 w 722"/>
                <a:gd name="T45" fmla="*/ 62 h 722"/>
                <a:gd name="T46" fmla="*/ 220 w 722"/>
                <a:gd name="T47" fmla="*/ 30 h 722"/>
                <a:gd name="T48" fmla="*/ 288 w 722"/>
                <a:gd name="T49" fmla="*/ 8 h 722"/>
                <a:gd name="T50" fmla="*/ 360 w 722"/>
                <a:gd name="T51" fmla="*/ 0 h 722"/>
                <a:gd name="T52" fmla="*/ 398 w 722"/>
                <a:gd name="T53" fmla="*/ 2 h 722"/>
                <a:gd name="T54" fmla="*/ 468 w 722"/>
                <a:gd name="T55" fmla="*/ 18 h 722"/>
                <a:gd name="T56" fmla="*/ 532 w 722"/>
                <a:gd name="T57" fmla="*/ 44 h 722"/>
                <a:gd name="T58" fmla="*/ 590 w 722"/>
                <a:gd name="T59" fmla="*/ 84 h 722"/>
                <a:gd name="T60" fmla="*/ 638 w 722"/>
                <a:gd name="T61" fmla="*/ 132 h 722"/>
                <a:gd name="T62" fmla="*/ 678 w 722"/>
                <a:gd name="T63" fmla="*/ 190 h 722"/>
                <a:gd name="T64" fmla="*/ 704 w 722"/>
                <a:gd name="T65" fmla="*/ 254 h 722"/>
                <a:gd name="T66" fmla="*/ 720 w 722"/>
                <a:gd name="T67" fmla="*/ 324 h 722"/>
                <a:gd name="T68" fmla="*/ 722 w 722"/>
                <a:gd name="T69" fmla="*/ 362 h 7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2" h="722">
                  <a:moveTo>
                    <a:pt x="722" y="362"/>
                  </a:moveTo>
                  <a:lnTo>
                    <a:pt x="722" y="362"/>
                  </a:lnTo>
                  <a:lnTo>
                    <a:pt x="720" y="398"/>
                  </a:lnTo>
                  <a:lnTo>
                    <a:pt x="714" y="434"/>
                  </a:lnTo>
                  <a:lnTo>
                    <a:pt x="704" y="468"/>
                  </a:lnTo>
                  <a:lnTo>
                    <a:pt x="692" y="502"/>
                  </a:lnTo>
                  <a:lnTo>
                    <a:pt x="678" y="534"/>
                  </a:lnTo>
                  <a:lnTo>
                    <a:pt x="660" y="564"/>
                  </a:lnTo>
                  <a:lnTo>
                    <a:pt x="638" y="590"/>
                  </a:lnTo>
                  <a:lnTo>
                    <a:pt x="616" y="616"/>
                  </a:lnTo>
                  <a:lnTo>
                    <a:pt x="590" y="640"/>
                  </a:lnTo>
                  <a:lnTo>
                    <a:pt x="562" y="660"/>
                  </a:lnTo>
                  <a:lnTo>
                    <a:pt x="532" y="678"/>
                  </a:lnTo>
                  <a:lnTo>
                    <a:pt x="500" y="694"/>
                  </a:lnTo>
                  <a:lnTo>
                    <a:pt x="468" y="706"/>
                  </a:lnTo>
                  <a:lnTo>
                    <a:pt x="434" y="714"/>
                  </a:lnTo>
                  <a:lnTo>
                    <a:pt x="398" y="720"/>
                  </a:lnTo>
                  <a:lnTo>
                    <a:pt x="360" y="722"/>
                  </a:lnTo>
                  <a:lnTo>
                    <a:pt x="360" y="722"/>
                  </a:lnTo>
                  <a:lnTo>
                    <a:pt x="324" y="720"/>
                  </a:lnTo>
                  <a:lnTo>
                    <a:pt x="288" y="714"/>
                  </a:lnTo>
                  <a:lnTo>
                    <a:pt x="254" y="706"/>
                  </a:lnTo>
                  <a:lnTo>
                    <a:pt x="220" y="694"/>
                  </a:lnTo>
                  <a:lnTo>
                    <a:pt x="188" y="678"/>
                  </a:lnTo>
                  <a:lnTo>
                    <a:pt x="158" y="660"/>
                  </a:lnTo>
                  <a:lnTo>
                    <a:pt x="132" y="640"/>
                  </a:lnTo>
                  <a:lnTo>
                    <a:pt x="106" y="616"/>
                  </a:lnTo>
                  <a:lnTo>
                    <a:pt x="82" y="590"/>
                  </a:lnTo>
                  <a:lnTo>
                    <a:pt x="62" y="564"/>
                  </a:lnTo>
                  <a:lnTo>
                    <a:pt x="44" y="534"/>
                  </a:lnTo>
                  <a:lnTo>
                    <a:pt x="28" y="502"/>
                  </a:lnTo>
                  <a:lnTo>
                    <a:pt x="16" y="468"/>
                  </a:lnTo>
                  <a:lnTo>
                    <a:pt x="8" y="434"/>
                  </a:lnTo>
                  <a:lnTo>
                    <a:pt x="2" y="398"/>
                  </a:lnTo>
                  <a:lnTo>
                    <a:pt x="0" y="362"/>
                  </a:lnTo>
                  <a:lnTo>
                    <a:pt x="0" y="362"/>
                  </a:lnTo>
                  <a:lnTo>
                    <a:pt x="2" y="324"/>
                  </a:lnTo>
                  <a:lnTo>
                    <a:pt x="8" y="288"/>
                  </a:lnTo>
                  <a:lnTo>
                    <a:pt x="16" y="254"/>
                  </a:lnTo>
                  <a:lnTo>
                    <a:pt x="28" y="222"/>
                  </a:lnTo>
                  <a:lnTo>
                    <a:pt x="44" y="190"/>
                  </a:lnTo>
                  <a:lnTo>
                    <a:pt x="62" y="160"/>
                  </a:lnTo>
                  <a:lnTo>
                    <a:pt x="82" y="132"/>
                  </a:lnTo>
                  <a:lnTo>
                    <a:pt x="106" y="106"/>
                  </a:lnTo>
                  <a:lnTo>
                    <a:pt x="132" y="84"/>
                  </a:lnTo>
                  <a:lnTo>
                    <a:pt x="158" y="62"/>
                  </a:lnTo>
                  <a:lnTo>
                    <a:pt x="188" y="44"/>
                  </a:lnTo>
                  <a:lnTo>
                    <a:pt x="220" y="30"/>
                  </a:lnTo>
                  <a:lnTo>
                    <a:pt x="254" y="18"/>
                  </a:lnTo>
                  <a:lnTo>
                    <a:pt x="288" y="8"/>
                  </a:lnTo>
                  <a:lnTo>
                    <a:pt x="324" y="2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98" y="2"/>
                  </a:lnTo>
                  <a:lnTo>
                    <a:pt x="434" y="8"/>
                  </a:lnTo>
                  <a:lnTo>
                    <a:pt x="468" y="18"/>
                  </a:lnTo>
                  <a:lnTo>
                    <a:pt x="500" y="30"/>
                  </a:lnTo>
                  <a:lnTo>
                    <a:pt x="532" y="44"/>
                  </a:lnTo>
                  <a:lnTo>
                    <a:pt x="562" y="62"/>
                  </a:lnTo>
                  <a:lnTo>
                    <a:pt x="590" y="84"/>
                  </a:lnTo>
                  <a:lnTo>
                    <a:pt x="616" y="106"/>
                  </a:lnTo>
                  <a:lnTo>
                    <a:pt x="638" y="132"/>
                  </a:lnTo>
                  <a:lnTo>
                    <a:pt x="660" y="160"/>
                  </a:lnTo>
                  <a:lnTo>
                    <a:pt x="678" y="190"/>
                  </a:lnTo>
                  <a:lnTo>
                    <a:pt x="692" y="222"/>
                  </a:lnTo>
                  <a:lnTo>
                    <a:pt x="704" y="254"/>
                  </a:lnTo>
                  <a:lnTo>
                    <a:pt x="714" y="288"/>
                  </a:lnTo>
                  <a:lnTo>
                    <a:pt x="720" y="324"/>
                  </a:lnTo>
                  <a:lnTo>
                    <a:pt x="722" y="362"/>
                  </a:lnTo>
                  <a:lnTo>
                    <a:pt x="722" y="362"/>
                  </a:lnTo>
                  <a:close/>
                </a:path>
              </a:pathLst>
            </a:custGeom>
            <a:noFill/>
            <a:ln w="9525">
              <a:solidFill>
                <a:srgbClr val="FFFF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FE546D8-9CD9-0B79-AAEA-8483971F0D8E}"/>
              </a:ext>
            </a:extLst>
          </p:cNvPr>
          <p:cNvSpPr txBox="1"/>
          <p:nvPr/>
        </p:nvSpPr>
        <p:spPr>
          <a:xfrm>
            <a:off x="21012" y="9778068"/>
            <a:ext cx="939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100" b="1" dirty="0">
                <a:solidFill>
                  <a:schemeClr val="bg1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メイリオ" panose="020B0604030504040204" pitchFamily="50" charset="-128"/>
              </a:rPr>
              <a:t>お問　　　合せ</a:t>
            </a: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35C089E7-AA2F-30B8-D201-72DEF21696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V="1">
            <a:off x="8660740" y="9182465"/>
            <a:ext cx="586409" cy="586409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77ED01D-410F-9487-1B4B-816632CA304F}"/>
              </a:ext>
            </a:extLst>
          </p:cNvPr>
          <p:cNvSpPr txBox="1"/>
          <p:nvPr/>
        </p:nvSpPr>
        <p:spPr>
          <a:xfrm>
            <a:off x="4519542" y="4398819"/>
            <a:ext cx="199111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8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行ってきまーす！</a:t>
            </a:r>
            <a:endParaRPr kumimoji="1" lang="ja-JP" altLang="en-US" sz="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43B7A24-1DDA-F5DF-1CD5-101A787C6B95}"/>
              </a:ext>
            </a:extLst>
          </p:cNvPr>
          <p:cNvSpPr txBox="1"/>
          <p:nvPr/>
        </p:nvSpPr>
        <p:spPr>
          <a:xfrm>
            <a:off x="-96567" y="2470"/>
            <a:ext cx="1991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コース番号：</a:t>
            </a:r>
            <a:r>
              <a:rPr kumimoji="1" lang="en-US" altLang="ja-JP" sz="1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1402</a:t>
            </a:r>
            <a:endParaRPr kumimoji="1" lang="ja-JP" alt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D65B549-876A-E454-69E7-019C951520FE}"/>
              </a:ext>
            </a:extLst>
          </p:cNvPr>
          <p:cNvSpPr txBox="1"/>
          <p:nvPr/>
        </p:nvSpPr>
        <p:spPr>
          <a:xfrm>
            <a:off x="5463082" y="9692866"/>
            <a:ext cx="482749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一般貸切旅客自動車運送事業</a:t>
            </a:r>
            <a:endParaRPr lang="en-US" altLang="zh-TW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（関自旅</a:t>
            </a:r>
            <a:r>
              <a:rPr lang="en-US" altLang="zh-TW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第</a:t>
            </a:r>
            <a:r>
              <a:rPr lang="en-US" altLang="zh-TW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902</a:t>
            </a:r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号）</a:t>
            </a:r>
          </a:p>
          <a:p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特定旅客自動車運送事業　</a:t>
            </a:r>
            <a:endParaRPr lang="en-US" altLang="zh-TW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茨城県知事登録第</a:t>
            </a:r>
            <a:r>
              <a:rPr lang="en-US" altLang="zh-TW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</a:t>
            </a:r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種旅行業（第２</a:t>
            </a:r>
            <a:r>
              <a:rPr lang="en-US" altLang="zh-TW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-695</a:t>
            </a:r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号）</a:t>
            </a:r>
          </a:p>
          <a:p>
            <a:r>
              <a:rPr lang="zh-TW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総合旅行業務取扱管理者　石川　</a:t>
            </a:r>
            <a:r>
              <a:rPr lang="ja-JP" altLang="en-US" sz="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治</a:t>
            </a:r>
            <a:endParaRPr lang="zh-TW" altLang="en-US" sz="8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144507"/>
      </p:ext>
    </p:extLst>
  </p:cSld>
  <p:clrMapOvr>
    <a:masterClrMapping/>
  </p:clrMapOvr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1124</TotalTime>
  <Words>307</Words>
  <Application>Microsoft Office PowerPoint</Application>
  <PresentationFormat>ユーザー設定</PresentationFormat>
  <Paragraphs>37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ＭＳ 明朝</vt:lpstr>
      <vt:lpstr>メイリオ</vt:lpstr>
      <vt:lpstr>Calibri</vt:lpstr>
      <vt:lpstr>Calibri Light</vt:lpstr>
      <vt:lpstr>レトロスペクト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tsubasa-k03</dc:creator>
  <cp:lastModifiedBy>tsubasa-03</cp:lastModifiedBy>
  <cp:revision>23</cp:revision>
  <cp:lastPrinted>2023-11-15T05:12:36Z</cp:lastPrinted>
  <dcterms:created xsi:type="dcterms:W3CDTF">2014-10-23T08:01:11Z</dcterms:created>
  <dcterms:modified xsi:type="dcterms:W3CDTF">2023-12-15T07:19:23Z</dcterms:modified>
</cp:coreProperties>
</file>